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9" r:id="rId1"/>
  </p:sldMasterIdLst>
  <p:notesMasterIdLst>
    <p:notesMasterId r:id="rId26"/>
  </p:notesMasterIdLst>
  <p:sldIdLst>
    <p:sldId id="301" r:id="rId2"/>
    <p:sldId id="312" r:id="rId3"/>
    <p:sldId id="313" r:id="rId4"/>
    <p:sldId id="314" r:id="rId5"/>
    <p:sldId id="315" r:id="rId6"/>
    <p:sldId id="316" r:id="rId7"/>
    <p:sldId id="317" r:id="rId8"/>
    <p:sldId id="318" r:id="rId9"/>
    <p:sldId id="320" r:id="rId10"/>
    <p:sldId id="310" r:id="rId11"/>
    <p:sldId id="298" r:id="rId12"/>
    <p:sldId id="257" r:id="rId13"/>
    <p:sldId id="274" r:id="rId14"/>
    <p:sldId id="278" r:id="rId15"/>
    <p:sldId id="283" r:id="rId16"/>
    <p:sldId id="287" r:id="rId17"/>
    <p:sldId id="299" r:id="rId18"/>
    <p:sldId id="294" r:id="rId19"/>
    <p:sldId id="293" r:id="rId20"/>
    <p:sldId id="300" r:id="rId21"/>
    <p:sldId id="295" r:id="rId22"/>
    <p:sldId id="296" r:id="rId23"/>
    <p:sldId id="297" r:id="rId24"/>
    <p:sldId id="292" r:id="rId25"/>
  </p:sldIdLst>
  <p:sldSz cx="9144000" cy="6858000" type="screen4x3"/>
  <p:notesSz cx="7102475" cy="10233025"/>
  <p:embeddedFontLst>
    <p:embeddedFont>
      <p:font typeface="HG丸ｺﾞｼｯｸM-PRO" panose="020F0600000000000000" pitchFamily="50" charset="-128"/>
      <p:regular r:id="rId27"/>
    </p:embeddedFont>
    <p:embeddedFont>
      <p:font typeface="HGP創英角ｺﾞｼｯｸUB" panose="020B0900000000000000" pitchFamily="50" charset="-128"/>
      <p:regular r:id="rId28"/>
    </p:embeddedFont>
    <p:embeddedFont>
      <p:font typeface="HGS創英角ｺﾞｼｯｸUB" panose="020B0900000000000000" pitchFamily="50" charset="-128"/>
      <p:regular r:id="rId29"/>
    </p:embeddedFont>
    <p:embeddedFont>
      <p:font typeface="HG創英角ｺﾞｼｯｸUB" panose="020B0909000000000000" pitchFamily="49" charset="-128"/>
      <p:regular r:id="rId30"/>
    </p:embeddedFont>
    <p:embeddedFont>
      <p:font typeface="Century" panose="02040604050505020304" pitchFamily="18" charset="0"/>
      <p:regular r:id="rId31"/>
    </p:embeddedFont>
    <p:embeddedFont>
      <p:font typeface="HGS創英角ﾎﾟｯﾌﾟ体" panose="040B0A00000000000000" pitchFamily="50" charset="-128"/>
      <p:regular r:id="rId32"/>
    </p:embeddedFont>
    <p:embeddedFont>
      <p:font typeface="メイリオ" panose="020B0604030504040204" pitchFamily="50" charset="-128"/>
      <p:regular r:id="rId33"/>
      <p:bold r:id="rId34"/>
      <p:italic r:id="rId35"/>
      <p:boldItalic r:id="rId36"/>
    </p:embeddedFont>
    <p:embeddedFont>
      <p:font typeface="HG創英角ﾎﾟｯﾌﾟ体" panose="040B0A09000000000000" pitchFamily="49" charset="-128"/>
      <p:regular r:id="rId37"/>
    </p:embeddedFont>
    <p:embeddedFont>
      <p:font typeface="Times" panose="02020603050405020304" pitchFamily="18" charset="0"/>
      <p:regular r:id="rId38"/>
      <p:bold r:id="rId39"/>
      <p:italic r:id="rId40"/>
      <p:boldItalic r:id="rId41"/>
    </p:embeddedFont>
  </p:embeddedFontLst>
  <p:defaultTextStyle>
    <a:defPPr>
      <a:defRPr lang="ja-JP"/>
    </a:defPPr>
    <a:lvl1pPr algn="l" rtl="0" eaLnBrk="0" fontAlgn="base" hangingPunct="0">
      <a:spcBef>
        <a:spcPct val="0"/>
      </a:spcBef>
      <a:spcAft>
        <a:spcPct val="0"/>
      </a:spcAft>
      <a:defRPr kumimoji="1" sz="1600" kern="1200">
        <a:solidFill>
          <a:schemeClr val="tx1"/>
        </a:solidFill>
        <a:latin typeface="Arial" panose="020B0604020202020204" pitchFamily="34" charset="0"/>
        <a:ea typeface="ＭＳ ゴシック" panose="020B0609070205080204" pitchFamily="49" charset="-128"/>
        <a:cs typeface="+mn-cs"/>
      </a:defRPr>
    </a:lvl1pPr>
    <a:lvl2pPr marL="457200" algn="l" rtl="0" eaLnBrk="0" fontAlgn="base" hangingPunct="0">
      <a:spcBef>
        <a:spcPct val="0"/>
      </a:spcBef>
      <a:spcAft>
        <a:spcPct val="0"/>
      </a:spcAft>
      <a:defRPr kumimoji="1" sz="1600" kern="1200">
        <a:solidFill>
          <a:schemeClr val="tx1"/>
        </a:solidFill>
        <a:latin typeface="Arial" panose="020B0604020202020204" pitchFamily="34" charset="0"/>
        <a:ea typeface="ＭＳ ゴシック" panose="020B0609070205080204" pitchFamily="49" charset="-128"/>
        <a:cs typeface="+mn-cs"/>
      </a:defRPr>
    </a:lvl2pPr>
    <a:lvl3pPr marL="914400" algn="l" rtl="0" eaLnBrk="0" fontAlgn="base" hangingPunct="0">
      <a:spcBef>
        <a:spcPct val="0"/>
      </a:spcBef>
      <a:spcAft>
        <a:spcPct val="0"/>
      </a:spcAft>
      <a:defRPr kumimoji="1" sz="1600" kern="1200">
        <a:solidFill>
          <a:schemeClr val="tx1"/>
        </a:solidFill>
        <a:latin typeface="Arial" panose="020B0604020202020204" pitchFamily="34" charset="0"/>
        <a:ea typeface="ＭＳ ゴシック" panose="020B0609070205080204" pitchFamily="49" charset="-128"/>
        <a:cs typeface="+mn-cs"/>
      </a:defRPr>
    </a:lvl3pPr>
    <a:lvl4pPr marL="1371600" algn="l" rtl="0" eaLnBrk="0" fontAlgn="base" hangingPunct="0">
      <a:spcBef>
        <a:spcPct val="0"/>
      </a:spcBef>
      <a:spcAft>
        <a:spcPct val="0"/>
      </a:spcAft>
      <a:defRPr kumimoji="1" sz="1600" kern="1200">
        <a:solidFill>
          <a:schemeClr val="tx1"/>
        </a:solidFill>
        <a:latin typeface="Arial" panose="020B0604020202020204" pitchFamily="34" charset="0"/>
        <a:ea typeface="ＭＳ ゴシック" panose="020B0609070205080204" pitchFamily="49" charset="-128"/>
        <a:cs typeface="+mn-cs"/>
      </a:defRPr>
    </a:lvl4pPr>
    <a:lvl5pPr marL="1828800" algn="l" rtl="0" eaLnBrk="0" fontAlgn="base" hangingPunct="0">
      <a:spcBef>
        <a:spcPct val="0"/>
      </a:spcBef>
      <a:spcAft>
        <a:spcPct val="0"/>
      </a:spcAft>
      <a:defRPr kumimoji="1" sz="1600" kern="1200">
        <a:solidFill>
          <a:schemeClr val="tx1"/>
        </a:solidFill>
        <a:latin typeface="Arial" panose="020B0604020202020204" pitchFamily="34" charset="0"/>
        <a:ea typeface="ＭＳ ゴシック" panose="020B0609070205080204" pitchFamily="49" charset="-128"/>
        <a:cs typeface="+mn-cs"/>
      </a:defRPr>
    </a:lvl5pPr>
    <a:lvl6pPr marL="2286000" algn="l" defTabSz="914400" rtl="0" eaLnBrk="1" latinLnBrk="0" hangingPunct="1">
      <a:defRPr kumimoji="1" sz="1600" kern="1200">
        <a:solidFill>
          <a:schemeClr val="tx1"/>
        </a:solidFill>
        <a:latin typeface="Arial" panose="020B0604020202020204" pitchFamily="34" charset="0"/>
        <a:ea typeface="ＭＳ ゴシック" panose="020B0609070205080204" pitchFamily="49" charset="-128"/>
        <a:cs typeface="+mn-cs"/>
      </a:defRPr>
    </a:lvl6pPr>
    <a:lvl7pPr marL="2743200" algn="l" defTabSz="914400" rtl="0" eaLnBrk="1" latinLnBrk="0" hangingPunct="1">
      <a:defRPr kumimoji="1" sz="1600" kern="1200">
        <a:solidFill>
          <a:schemeClr val="tx1"/>
        </a:solidFill>
        <a:latin typeface="Arial" panose="020B0604020202020204" pitchFamily="34" charset="0"/>
        <a:ea typeface="ＭＳ ゴシック" panose="020B0609070205080204" pitchFamily="49" charset="-128"/>
        <a:cs typeface="+mn-cs"/>
      </a:defRPr>
    </a:lvl7pPr>
    <a:lvl8pPr marL="3200400" algn="l" defTabSz="914400" rtl="0" eaLnBrk="1" latinLnBrk="0" hangingPunct="1">
      <a:defRPr kumimoji="1" sz="1600" kern="1200">
        <a:solidFill>
          <a:schemeClr val="tx1"/>
        </a:solidFill>
        <a:latin typeface="Arial" panose="020B0604020202020204" pitchFamily="34" charset="0"/>
        <a:ea typeface="ＭＳ ゴシック" panose="020B0609070205080204" pitchFamily="49" charset="-128"/>
        <a:cs typeface="+mn-cs"/>
      </a:defRPr>
    </a:lvl8pPr>
    <a:lvl9pPr marL="3657600" algn="l" defTabSz="914400" rtl="0" eaLnBrk="1" latinLnBrk="0" hangingPunct="1">
      <a:defRPr kumimoji="1" sz="1600" kern="1200">
        <a:solidFill>
          <a:schemeClr val="tx1"/>
        </a:solidFill>
        <a:latin typeface="Arial" panose="020B0604020202020204" pitchFamily="34" charset="0"/>
        <a:ea typeface="ＭＳ ゴシック" panose="020B0609070205080204" pitchFamily="49" charset="-128"/>
        <a:cs typeface="+mn-cs"/>
      </a:defRPr>
    </a:lvl9pPr>
  </p:defaultTextStyle>
  <p:extLst>
    <p:ext uri="{EFAFB233-063F-42B5-8137-9DF3F51BA10A}">
      <p15:sldGuideLst xmlns:p15="http://schemas.microsoft.com/office/powerpoint/2012/main">
        <p15:guide id="1" orient="horz" pos="2181">
          <p15:clr>
            <a:srgbClr val="A4A3A4"/>
          </p15:clr>
        </p15:guide>
        <p15:guide id="2" pos="2880">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3300"/>
    <a:srgbClr val="00FFFF"/>
    <a:srgbClr val="66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4595" autoAdjust="0"/>
  </p:normalViewPr>
  <p:slideViewPr>
    <p:cSldViewPr snapToGrid="0">
      <p:cViewPr varScale="1">
        <p:scale>
          <a:sx n="76" d="100"/>
          <a:sy n="76" d="100"/>
        </p:scale>
        <p:origin x="1368" y="78"/>
      </p:cViewPr>
      <p:guideLst>
        <p:guide orient="horz" pos="218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6"/>
    </p:cViewPr>
  </p:sorterViewPr>
  <p:notesViewPr>
    <p:cSldViewPr snapToGrid="0">
      <p:cViewPr varScale="1">
        <p:scale>
          <a:sx n="56" d="100"/>
          <a:sy n="56" d="100"/>
        </p:scale>
        <p:origin x="-1830" y="-84"/>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1" y="1"/>
            <a:ext cx="3078353" cy="512063"/>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eaLnBrk="1" hangingPunct="1">
              <a:defRPr sz="1300">
                <a:latin typeface="Arial" charset="0"/>
                <a:ea typeface="ＭＳ Ｐゴシック" pitchFamily="50" charset="-128"/>
              </a:defRPr>
            </a:lvl1pPr>
          </a:lstStyle>
          <a:p>
            <a:pPr>
              <a:defRPr/>
            </a:pPr>
            <a:endParaRPr lang="en-US" altLang="ja-JP"/>
          </a:p>
        </p:txBody>
      </p:sp>
      <p:sp>
        <p:nvSpPr>
          <p:cNvPr id="75779" name="Rectangle 3"/>
          <p:cNvSpPr>
            <a:spLocks noGrp="1" noChangeArrowheads="1"/>
          </p:cNvSpPr>
          <p:nvPr>
            <p:ph type="dt" idx="1"/>
          </p:nvPr>
        </p:nvSpPr>
        <p:spPr bwMode="auto">
          <a:xfrm>
            <a:off x="4022448" y="1"/>
            <a:ext cx="3078352" cy="512063"/>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lvl1pPr algn="r" eaLnBrk="1" hangingPunct="1">
              <a:defRPr sz="1300">
                <a:latin typeface="Arial" charset="0"/>
                <a:ea typeface="ＭＳ Ｐゴシック"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709746" y="4860481"/>
            <a:ext cx="5682984" cy="4605273"/>
          </a:xfrm>
          <a:prstGeom prst="rect">
            <a:avLst/>
          </a:prstGeom>
          <a:noFill/>
          <a:ln w="9525">
            <a:noFill/>
            <a:miter lim="800000"/>
            <a:headEnd/>
            <a:tailEnd/>
          </a:ln>
          <a:effectLst/>
        </p:spPr>
        <p:txBody>
          <a:bodyPr vert="horz" wrap="square" lIns="95473" tIns="47736" rIns="95473" bIns="4773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75782" name="Rectangle 6"/>
          <p:cNvSpPr>
            <a:spLocks noGrp="1" noChangeArrowheads="1"/>
          </p:cNvSpPr>
          <p:nvPr>
            <p:ph type="ftr" sz="quarter" idx="4"/>
          </p:nvPr>
        </p:nvSpPr>
        <p:spPr bwMode="auto">
          <a:xfrm>
            <a:off x="1" y="9719316"/>
            <a:ext cx="3078353" cy="512062"/>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eaLnBrk="1" hangingPunct="1">
              <a:defRPr sz="1300">
                <a:latin typeface="Arial" charset="0"/>
                <a:ea typeface="ＭＳ Ｐゴシック" pitchFamily="50" charset="-128"/>
              </a:defRPr>
            </a:lvl1pPr>
          </a:lstStyle>
          <a:p>
            <a:pPr>
              <a:defRPr/>
            </a:pPr>
            <a:endParaRPr lang="en-US" altLang="ja-JP"/>
          </a:p>
        </p:txBody>
      </p:sp>
      <p:sp>
        <p:nvSpPr>
          <p:cNvPr id="75783" name="Rectangle 7"/>
          <p:cNvSpPr>
            <a:spLocks noGrp="1" noChangeArrowheads="1"/>
          </p:cNvSpPr>
          <p:nvPr>
            <p:ph type="sldNum" sz="quarter" idx="5"/>
          </p:nvPr>
        </p:nvSpPr>
        <p:spPr bwMode="auto">
          <a:xfrm>
            <a:off x="4022448" y="9719316"/>
            <a:ext cx="3078352" cy="512062"/>
          </a:xfrm>
          <a:prstGeom prst="rect">
            <a:avLst/>
          </a:prstGeom>
          <a:noFill/>
          <a:ln w="9525">
            <a:noFill/>
            <a:miter lim="800000"/>
            <a:headEnd/>
            <a:tailEnd/>
          </a:ln>
          <a:effectLst/>
        </p:spPr>
        <p:txBody>
          <a:bodyPr vert="horz" wrap="square" lIns="95473" tIns="47736" rIns="95473" bIns="47736" numCol="1" anchor="b" anchorCtr="0" compatLnSpc="1">
            <a:prstTxWarp prst="textNoShape">
              <a:avLst/>
            </a:prstTxWarp>
          </a:bodyPr>
          <a:lstStyle>
            <a:lvl1pPr algn="r" eaLnBrk="1" hangingPunct="1">
              <a:defRPr sz="1300">
                <a:ea typeface="ＭＳ Ｐゴシック" panose="020B0600070205080204" pitchFamily="50" charset="-128"/>
              </a:defRPr>
            </a:lvl1pPr>
          </a:lstStyle>
          <a:p>
            <a:pPr>
              <a:defRPr/>
            </a:pPr>
            <a:fld id="{CBAF4DFD-2B6F-4FD3-96E4-960227A11A71}" type="slidenum">
              <a:rPr lang="en-US" altLang="ja-JP"/>
              <a:pPr>
                <a:defRPr/>
              </a:pPr>
              <a:t>‹#›</a:t>
            </a:fld>
            <a:endParaRPr lang="en-US" altLang="ja-JP"/>
          </a:p>
        </p:txBody>
      </p:sp>
    </p:spTree>
    <p:extLst>
      <p:ext uri="{BB962C8B-B14F-4D97-AF65-F5344CB8AC3E}">
        <p14:creationId xmlns:p14="http://schemas.microsoft.com/office/powerpoint/2010/main" val="3227713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75714" indent="-298352">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93406" indent="-238681">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70769" indent="-238681">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148131" indent="-238681">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625494"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102856"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580219"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057581"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318C5D21-FF0A-401F-A42A-7A3520659ACC}" type="slidenum">
              <a:rPr lang="en-US" altLang="ja-JP" smtClean="0">
                <a:latin typeface="Times" panose="02020603050405020304" pitchFamily="18" charset="0"/>
                <a:ea typeface="ＭＳ Ｐゴシック" panose="020B0600070205080204" pitchFamily="50" charset="-128"/>
              </a:rPr>
              <a:pPr>
                <a:spcBef>
                  <a:spcPct val="0"/>
                </a:spcBef>
              </a:pPr>
              <a:t>5</a:t>
            </a:fld>
            <a:endParaRPr lang="en-US" altLang="ja-JP" smtClean="0">
              <a:latin typeface="Times" panose="02020603050405020304" pitchFamily="18" charset="0"/>
              <a:ea typeface="ＭＳ Ｐゴシック" panose="020B0600070205080204" pitchFamily="50" charset="-128"/>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947444" y="4860481"/>
            <a:ext cx="5207589" cy="460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165105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75714" indent="-298352">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93406" indent="-238681">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70769" indent="-238681">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148131" indent="-238681">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625494"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102856"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580219"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057581"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BA534BF8-7456-4505-BC79-9A3887435E76}" type="slidenum">
              <a:rPr lang="en-US" altLang="ja-JP" smtClean="0">
                <a:latin typeface="Times" panose="02020603050405020304" pitchFamily="18" charset="0"/>
                <a:ea typeface="ＭＳ Ｐゴシック" panose="020B0600070205080204" pitchFamily="50" charset="-128"/>
              </a:rPr>
              <a:pPr>
                <a:spcBef>
                  <a:spcPct val="0"/>
                </a:spcBef>
              </a:pPr>
              <a:t>6</a:t>
            </a:fld>
            <a:endParaRPr lang="en-US" altLang="ja-JP" smtClean="0">
              <a:latin typeface="Times" panose="02020603050405020304" pitchFamily="18" charset="0"/>
              <a:ea typeface="ＭＳ Ｐゴシック" panose="020B0600070205080204" pitchFamily="50" charset="-128"/>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947444" y="4860481"/>
            <a:ext cx="5207589" cy="460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76216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75714" indent="-298352">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93406" indent="-238681">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70769" indent="-238681">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148131" indent="-238681">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625494"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102856"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580219"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057581"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152A1025-1B0A-45E2-B050-941288BACB14}" type="slidenum">
              <a:rPr lang="en-US" altLang="ja-JP" smtClean="0">
                <a:latin typeface="Times" panose="02020603050405020304" pitchFamily="18" charset="0"/>
                <a:ea typeface="ＭＳ Ｐゴシック" panose="020B0600070205080204" pitchFamily="50" charset="-128"/>
              </a:rPr>
              <a:pPr>
                <a:spcBef>
                  <a:spcPct val="0"/>
                </a:spcBef>
              </a:pPr>
              <a:t>7</a:t>
            </a:fld>
            <a:endParaRPr lang="en-US" altLang="ja-JP" smtClean="0">
              <a:latin typeface="Times" panose="02020603050405020304" pitchFamily="18" charset="0"/>
              <a:ea typeface="ＭＳ Ｐゴシック" panose="020B0600070205080204" pitchFamily="50" charset="-128"/>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47444" y="4860481"/>
            <a:ext cx="5207589" cy="460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354752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75714" indent="-298352">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93406" indent="-238681">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70769" indent="-238681">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148131" indent="-238681">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625494"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102856"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580219"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4057581" indent="-23868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pPr>
            <a:fld id="{91A0C042-90A4-4BEB-82ED-6955F811BD83}" type="slidenum">
              <a:rPr lang="en-US" altLang="ja-JP" smtClean="0">
                <a:ea typeface="ＭＳ Ｐゴシック" panose="020B0600070205080204" pitchFamily="50" charset="-128"/>
              </a:rPr>
              <a:pPr>
                <a:spcBef>
                  <a:spcPct val="0"/>
                </a:spcBef>
              </a:pPr>
              <a:t>23</a:t>
            </a:fld>
            <a:endParaRPr lang="en-US" altLang="ja-JP" smtClean="0">
              <a:ea typeface="ＭＳ Ｐゴシック" panose="020B0600070205080204" pitchFamily="50"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43491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8CD68F-4B6C-4462-B562-A751E29B1CFD}" type="slidenum">
              <a:rPr lang="en-US" altLang="ja-JP"/>
              <a:pPr>
                <a:defRPr/>
              </a:pPr>
              <a:t>‹#›</a:t>
            </a:fld>
            <a:endParaRPr lang="en-US" altLang="ja-JP"/>
          </a:p>
        </p:txBody>
      </p:sp>
    </p:spTree>
    <p:extLst>
      <p:ext uri="{BB962C8B-B14F-4D97-AF65-F5344CB8AC3E}">
        <p14:creationId xmlns:p14="http://schemas.microsoft.com/office/powerpoint/2010/main" val="8376544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F263C25-33E7-4DCF-9E7D-2358AD90185D}" type="slidenum">
              <a:rPr lang="en-US" altLang="ja-JP"/>
              <a:pPr>
                <a:defRPr/>
              </a:pPr>
              <a:t>‹#›</a:t>
            </a:fld>
            <a:endParaRPr lang="en-US" altLang="ja-JP"/>
          </a:p>
        </p:txBody>
      </p:sp>
    </p:spTree>
    <p:extLst>
      <p:ext uri="{BB962C8B-B14F-4D97-AF65-F5344CB8AC3E}">
        <p14:creationId xmlns:p14="http://schemas.microsoft.com/office/powerpoint/2010/main" val="15334691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019DE43-6C6A-423E-B41F-0770E83A751D}" type="slidenum">
              <a:rPr lang="en-US" altLang="ja-JP"/>
              <a:pPr>
                <a:defRPr/>
              </a:pPr>
              <a:t>‹#›</a:t>
            </a:fld>
            <a:endParaRPr lang="en-US" altLang="ja-JP"/>
          </a:p>
        </p:txBody>
      </p:sp>
    </p:spTree>
    <p:extLst>
      <p:ext uri="{BB962C8B-B14F-4D97-AF65-F5344CB8AC3E}">
        <p14:creationId xmlns:p14="http://schemas.microsoft.com/office/powerpoint/2010/main" val="17527626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7628751-4F1F-4E63-B941-52EE4FE5FCC8}" type="slidenum">
              <a:rPr lang="en-US" altLang="ja-JP"/>
              <a:pPr>
                <a:defRPr/>
              </a:pPr>
              <a:t>‹#›</a:t>
            </a:fld>
            <a:endParaRPr lang="en-US" altLang="ja-JP"/>
          </a:p>
        </p:txBody>
      </p:sp>
    </p:spTree>
    <p:extLst>
      <p:ext uri="{BB962C8B-B14F-4D97-AF65-F5344CB8AC3E}">
        <p14:creationId xmlns:p14="http://schemas.microsoft.com/office/powerpoint/2010/main" val="11740723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612C729-191E-453B-B18D-55BF74208DC8}" type="slidenum">
              <a:rPr lang="en-US" altLang="ja-JP"/>
              <a:pPr>
                <a:defRPr/>
              </a:pPr>
              <a:t>‹#›</a:t>
            </a:fld>
            <a:endParaRPr lang="en-US" altLang="ja-JP"/>
          </a:p>
        </p:txBody>
      </p:sp>
    </p:spTree>
    <p:extLst>
      <p:ext uri="{BB962C8B-B14F-4D97-AF65-F5344CB8AC3E}">
        <p14:creationId xmlns:p14="http://schemas.microsoft.com/office/powerpoint/2010/main" val="23223151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85FAB3B-231E-4B2D-9448-4B6101E68C13}" type="slidenum">
              <a:rPr lang="en-US" altLang="ja-JP"/>
              <a:pPr>
                <a:defRPr/>
              </a:pPr>
              <a:t>‹#›</a:t>
            </a:fld>
            <a:endParaRPr lang="en-US" altLang="ja-JP"/>
          </a:p>
        </p:txBody>
      </p:sp>
    </p:spTree>
    <p:extLst>
      <p:ext uri="{BB962C8B-B14F-4D97-AF65-F5344CB8AC3E}">
        <p14:creationId xmlns:p14="http://schemas.microsoft.com/office/powerpoint/2010/main" val="22383698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3087326-750F-484E-B1F4-9A832C4B3A4E}" type="slidenum">
              <a:rPr lang="en-US" altLang="ja-JP"/>
              <a:pPr>
                <a:defRPr/>
              </a:pPr>
              <a:t>‹#›</a:t>
            </a:fld>
            <a:endParaRPr lang="en-US" altLang="ja-JP"/>
          </a:p>
        </p:txBody>
      </p:sp>
    </p:spTree>
    <p:extLst>
      <p:ext uri="{BB962C8B-B14F-4D97-AF65-F5344CB8AC3E}">
        <p14:creationId xmlns:p14="http://schemas.microsoft.com/office/powerpoint/2010/main" val="6173418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27DA285-9DB5-4AD1-AF46-87FF8985F7D9}" type="slidenum">
              <a:rPr lang="en-US" altLang="ja-JP"/>
              <a:pPr>
                <a:defRPr/>
              </a:pPr>
              <a:t>‹#›</a:t>
            </a:fld>
            <a:endParaRPr lang="en-US" altLang="ja-JP"/>
          </a:p>
        </p:txBody>
      </p:sp>
    </p:spTree>
    <p:extLst>
      <p:ext uri="{BB962C8B-B14F-4D97-AF65-F5344CB8AC3E}">
        <p14:creationId xmlns:p14="http://schemas.microsoft.com/office/powerpoint/2010/main" val="8961218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80DF30E1-DFE6-4782-B755-44E0F7EDD5FC}" type="slidenum">
              <a:rPr lang="en-US" altLang="ja-JP"/>
              <a:pPr>
                <a:defRPr/>
              </a:pPr>
              <a:t>‹#›</a:t>
            </a:fld>
            <a:endParaRPr lang="en-US" altLang="ja-JP"/>
          </a:p>
        </p:txBody>
      </p:sp>
    </p:spTree>
    <p:extLst>
      <p:ext uri="{BB962C8B-B14F-4D97-AF65-F5344CB8AC3E}">
        <p14:creationId xmlns:p14="http://schemas.microsoft.com/office/powerpoint/2010/main" val="36729751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6C781B8-5971-45D2-9903-BFA516DEF313}" type="slidenum">
              <a:rPr lang="en-US" altLang="ja-JP"/>
              <a:pPr>
                <a:defRPr/>
              </a:pPr>
              <a:t>‹#›</a:t>
            </a:fld>
            <a:endParaRPr lang="en-US" altLang="ja-JP"/>
          </a:p>
        </p:txBody>
      </p:sp>
    </p:spTree>
    <p:extLst>
      <p:ext uri="{BB962C8B-B14F-4D97-AF65-F5344CB8AC3E}">
        <p14:creationId xmlns:p14="http://schemas.microsoft.com/office/powerpoint/2010/main" val="33451391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C3E0A86-82D0-4BEE-8BB3-85D6E036C2A0}" type="slidenum">
              <a:rPr lang="en-US" altLang="ja-JP"/>
              <a:pPr>
                <a:defRPr/>
              </a:pPr>
              <a:t>‹#›</a:t>
            </a:fld>
            <a:endParaRPr lang="en-US" altLang="ja-JP"/>
          </a:p>
        </p:txBody>
      </p:sp>
    </p:spTree>
    <p:extLst>
      <p:ext uri="{BB962C8B-B14F-4D97-AF65-F5344CB8AC3E}">
        <p14:creationId xmlns:p14="http://schemas.microsoft.com/office/powerpoint/2010/main" val="46244630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83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ja-JP"/>
          </a:p>
        </p:txBody>
      </p:sp>
      <p:sp>
        <p:nvSpPr>
          <p:cNvPr id="983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ja-JP"/>
          </a:p>
        </p:txBody>
      </p:sp>
      <p:sp>
        <p:nvSpPr>
          <p:cNvPr id="983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panose="02020603050405020304" pitchFamily="18" charset="0"/>
              </a:defRPr>
            </a:lvl1pPr>
          </a:lstStyle>
          <a:p>
            <a:pPr>
              <a:defRPr/>
            </a:pPr>
            <a:fld id="{65075D77-FE5E-45B0-B280-75FF658B7BC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8.png"/><Relationship Id="rId5" Type="http://schemas.openxmlformats.org/officeDocument/2006/relationships/image" Target="../media/image1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jpeg"/><Relationship Id="rId7" Type="http://schemas.openxmlformats.org/officeDocument/2006/relationships/slide" Target="slide18.xml"/><Relationship Id="rId2" Type="http://schemas.openxmlformats.org/officeDocument/2006/relationships/image" Target="../media/image29.emf"/><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slide" Target="slide24.xml"/><Relationship Id="rId10" Type="http://schemas.openxmlformats.org/officeDocument/2006/relationships/image" Target="../media/image32.emf"/><Relationship Id="rId4" Type="http://schemas.openxmlformats.org/officeDocument/2006/relationships/slide" Target="slide15.xml"/><Relationship Id="rId9" Type="http://schemas.openxmlformats.org/officeDocument/2006/relationships/slide" Target="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9.emf"/><Relationship Id="rId7" Type="http://schemas.openxmlformats.org/officeDocument/2006/relationships/slide" Target="slide15.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slide" Target="slide13.xml"/><Relationship Id="rId11" Type="http://schemas.openxmlformats.org/officeDocument/2006/relationships/slide" Target="slide21.xml"/><Relationship Id="rId5" Type="http://schemas.openxmlformats.org/officeDocument/2006/relationships/slide" Target="slide24.xml"/><Relationship Id="rId10" Type="http://schemas.openxmlformats.org/officeDocument/2006/relationships/slide" Target="slide18.xml"/><Relationship Id="rId4" Type="http://schemas.openxmlformats.org/officeDocument/2006/relationships/image" Target="../media/image2.jpeg"/><Relationship Id="rId9" Type="http://schemas.openxmlformats.org/officeDocument/2006/relationships/image" Target="../media/image33.emf"/></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jpeg"/><Relationship Id="rId7" Type="http://schemas.openxmlformats.org/officeDocument/2006/relationships/slide" Target="slide15.xml"/><Relationship Id="rId2" Type="http://schemas.openxmlformats.org/officeDocument/2006/relationships/image" Target="../media/image33.emf"/><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slide" Target="slide13.xml"/><Relationship Id="rId4" Type="http://schemas.openxmlformats.org/officeDocument/2006/relationships/slide" Target="slide19.xml"/><Relationship Id="rId9" Type="http://schemas.openxmlformats.org/officeDocument/2006/relationships/slide" Target="slide21.xml"/></Relationships>
</file>

<file path=ppt/slides/_rels/slide1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jpeg"/><Relationship Id="rId7" Type="http://schemas.openxmlformats.org/officeDocument/2006/relationships/slide" Target="slide21.xml"/><Relationship Id="rId2" Type="http://schemas.openxmlformats.org/officeDocument/2006/relationships/image" Target="../media/image33.emf"/><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image" Target="../media/image34.emf"/><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15.xm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35.emf"/><Relationship Id="rId5" Type="http://schemas.openxmlformats.org/officeDocument/2006/relationships/oleObject" Target="../embeddings/oleObject2.bin"/><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3.emf"/><Relationship Id="rId7" Type="http://schemas.openxmlformats.org/officeDocument/2006/relationships/slide" Target="slide15.xml"/><Relationship Id="rId2" Type="http://schemas.openxmlformats.org/officeDocument/2006/relationships/image" Target="../media/image29.emf"/><Relationship Id="rId1" Type="http://schemas.openxmlformats.org/officeDocument/2006/relationships/slideLayout" Target="../slideLayouts/slideLayout1.xml"/><Relationship Id="rId6" Type="http://schemas.openxmlformats.org/officeDocument/2006/relationships/slide" Target="slide19.xml"/><Relationship Id="rId11" Type="http://schemas.openxmlformats.org/officeDocument/2006/relationships/slide" Target="slide13.xml"/><Relationship Id="rId5" Type="http://schemas.openxmlformats.org/officeDocument/2006/relationships/slide" Target="slide24.xml"/><Relationship Id="rId10" Type="http://schemas.openxmlformats.org/officeDocument/2006/relationships/slide" Target="slide21.xml"/><Relationship Id="rId4" Type="http://schemas.openxmlformats.org/officeDocument/2006/relationships/image" Target="../media/image2.jpeg"/><Relationship Id="rId9"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9.emf"/><Relationship Id="rId7" Type="http://schemas.openxmlformats.org/officeDocument/2006/relationships/slide" Target="slide21.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slide" Target="slide24.xml"/><Relationship Id="rId11" Type="http://schemas.openxmlformats.org/officeDocument/2006/relationships/slide" Target="slide13.xml"/><Relationship Id="rId5" Type="http://schemas.openxmlformats.org/officeDocument/2006/relationships/image" Target="../media/image2.jpeg"/><Relationship Id="rId10" Type="http://schemas.openxmlformats.org/officeDocument/2006/relationships/slide" Target="slide15.xml"/><Relationship Id="rId4" Type="http://schemas.openxmlformats.org/officeDocument/2006/relationships/image" Target="../media/image33.emf"/><Relationship Id="rId9" Type="http://schemas.openxmlformats.org/officeDocument/2006/relationships/image" Target="../media/image36.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slide" Target="slide21.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9.emf"/><Relationship Id="rId7" Type="http://schemas.openxmlformats.org/officeDocument/2006/relationships/slide" Target="slide18.xml"/><Relationship Id="rId2" Type="http://schemas.openxmlformats.org/officeDocument/2006/relationships/image" Target="../media/image33.emf"/><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slide" Target="slide13.xml"/><Relationship Id="rId5" Type="http://schemas.openxmlformats.org/officeDocument/2006/relationships/slide" Target="slide24.xml"/><Relationship Id="rId10" Type="http://schemas.openxmlformats.org/officeDocument/2006/relationships/slide" Target="slide21.xml"/><Relationship Id="rId4" Type="http://schemas.openxmlformats.org/officeDocument/2006/relationships/image" Target="../media/image2.jpeg"/><Relationship Id="rId9" Type="http://schemas.openxmlformats.org/officeDocument/2006/relationships/slide" Target="slide15.xml"/></Relationships>
</file>

<file path=ppt/slides/_rels/slide2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33.emf"/><Relationship Id="rId7" Type="http://schemas.openxmlformats.org/officeDocument/2006/relationships/slide" Target="slide23.xml"/><Relationship Id="rId12" Type="http://schemas.openxmlformats.org/officeDocument/2006/relationships/slide" Target="slide13.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slide" Target="slide24.xml"/><Relationship Id="rId11" Type="http://schemas.openxmlformats.org/officeDocument/2006/relationships/slide" Target="slide18.xml"/><Relationship Id="rId5" Type="http://schemas.openxmlformats.org/officeDocument/2006/relationships/image" Target="../media/image2.jpeg"/><Relationship Id="rId10" Type="http://schemas.openxmlformats.org/officeDocument/2006/relationships/slide" Target="slide15.xml"/><Relationship Id="rId4" Type="http://schemas.openxmlformats.org/officeDocument/2006/relationships/image" Target="../media/image29.emf"/><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slide" Target="slide12.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slide" Target="slide21.xml"/><Relationship Id="rId5" Type="http://schemas.openxmlformats.org/officeDocument/2006/relationships/image" Target="../media/image2.jpeg"/><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23.png"/><Relationship Id="rId11" Type="http://schemas.openxmlformats.org/officeDocument/2006/relationships/image" Target="../media/image4.png"/><Relationship Id="rId5" Type="http://schemas.openxmlformats.org/officeDocument/2006/relationships/oleObject" Target="../embeddings/oleObject1.bin"/><Relationship Id="rId10" Type="http://schemas.openxmlformats.org/officeDocument/2006/relationships/image" Target="../media/image27.png"/><Relationship Id="rId4" Type="http://schemas.openxmlformats.org/officeDocument/2006/relationships/image" Target="../media/image24.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1905000" y="990600"/>
            <a:ext cx="5334000" cy="10668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075" name="AutoShape 3"/>
          <p:cNvSpPr>
            <a:spLocks noChangeArrowheads="1"/>
          </p:cNvSpPr>
          <p:nvPr/>
        </p:nvSpPr>
        <p:spPr bwMode="auto">
          <a:xfrm>
            <a:off x="2057400" y="1143000"/>
            <a:ext cx="5027613" cy="76358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99332" name="Rectangle 4"/>
          <p:cNvSpPr>
            <a:spLocks noGrp="1" noChangeArrowheads="1"/>
          </p:cNvSpPr>
          <p:nvPr>
            <p:ph type="title" idx="4294967295"/>
          </p:nvPr>
        </p:nvSpPr>
        <p:spPr>
          <a:xfrm>
            <a:off x="685800" y="914400"/>
            <a:ext cx="7772400" cy="1143000"/>
          </a:xfrm>
        </p:spPr>
        <p:txBody>
          <a:bodyPr/>
          <a:lstStyle/>
          <a:p>
            <a:pPr eaLnBrk="1" hangingPunct="1"/>
            <a:r>
              <a:rPr lang="ja-JP" altLang="en-US" sz="3000" smtClean="0">
                <a:ea typeface="HGS創英角ｺﾞｼｯｸUB" panose="020B0900000000000000" pitchFamily="50" charset="-128"/>
              </a:rPr>
              <a:t>私たちの生活と財政の役割</a:t>
            </a:r>
            <a:endParaRPr lang="ja-JP" altLang="en-US" smtClean="0">
              <a:ea typeface="HGS創英角ｺﾞｼｯｸUB" panose="020B0900000000000000" pitchFamily="50" charset="-128"/>
            </a:endParaRPr>
          </a:p>
        </p:txBody>
      </p:sp>
      <p:sp>
        <p:nvSpPr>
          <p:cNvPr id="3077" name="Rectangle 5"/>
          <p:cNvSpPr>
            <a:spLocks noChangeArrowheads="1"/>
          </p:cNvSpPr>
          <p:nvPr/>
        </p:nvSpPr>
        <p:spPr bwMode="auto">
          <a:xfrm>
            <a:off x="2971800" y="5867400"/>
            <a:ext cx="312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10000"/>
              </a:lnSpc>
              <a:spcBef>
                <a:spcPct val="0"/>
              </a:spcBef>
              <a:buFontTx/>
              <a:buNone/>
            </a:pPr>
            <a:r>
              <a:rPr lang="ja-JP" altLang="en-US" sz="1200">
                <a:ea typeface="HGS創英角ｺﾞｼｯｸUB" panose="020B0900000000000000" pitchFamily="50" charset="-128"/>
              </a:rPr>
              <a:t>高等学校学習指導要領準拠</a:t>
            </a:r>
            <a:br>
              <a:rPr lang="ja-JP" altLang="en-US" sz="1200">
                <a:ea typeface="HGS創英角ｺﾞｼｯｸUB" panose="020B0900000000000000" pitchFamily="50" charset="-128"/>
              </a:rPr>
            </a:br>
            <a:r>
              <a:rPr lang="ja-JP" altLang="en-US" sz="1200">
                <a:ea typeface="HGS創英角ｺﾞｼｯｸUB" panose="020B0900000000000000" pitchFamily="50" charset="-128"/>
              </a:rPr>
              <a:t>協力：全国公民科・社会科教育研究会</a:t>
            </a:r>
          </a:p>
        </p:txBody>
      </p:sp>
      <p:sp>
        <p:nvSpPr>
          <p:cNvPr id="3078" name="Rectangle 6"/>
          <p:cNvSpPr>
            <a:spLocks noChangeArrowheads="1"/>
          </p:cNvSpPr>
          <p:nvPr/>
        </p:nvSpPr>
        <p:spPr bwMode="auto">
          <a:xfrm>
            <a:off x="3352800" y="20574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200">
                <a:ea typeface="HGS創英角ｺﾞｼｯｸUB" panose="020B0900000000000000" pitchFamily="50" charset="-128"/>
              </a:rPr>
              <a:t>高校生用租税教育教材</a:t>
            </a:r>
          </a:p>
        </p:txBody>
      </p:sp>
      <p:sp>
        <p:nvSpPr>
          <p:cNvPr id="3079" name="AutoShape 7"/>
          <p:cNvSpPr>
            <a:spLocks noChangeArrowheads="1"/>
          </p:cNvSpPr>
          <p:nvPr/>
        </p:nvSpPr>
        <p:spPr bwMode="auto">
          <a:xfrm>
            <a:off x="304800" y="457200"/>
            <a:ext cx="8534400" cy="6019800"/>
          </a:xfrm>
          <a:prstGeom prst="roundRect">
            <a:avLst>
              <a:gd name="adj" fmla="val 16667"/>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080" name="Line 8">
            <a:hlinkClick r:id="" action="ppaction://hlinkshowjump?jump=nextslide"/>
          </p:cNvPr>
          <p:cNvSpPr>
            <a:spLocks noChangeShapeType="1"/>
          </p:cNvSpPr>
          <p:nvPr/>
        </p:nvSpPr>
        <p:spPr bwMode="auto">
          <a:xfrm>
            <a:off x="8763000" y="2286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113" y="2276475"/>
            <a:ext cx="3535362"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2" name="Group 12"/>
          <p:cNvGrpSpPr>
            <a:grpSpLocks/>
          </p:cNvGrpSpPr>
          <p:nvPr/>
        </p:nvGrpSpPr>
        <p:grpSpPr bwMode="auto">
          <a:xfrm>
            <a:off x="7169150" y="49213"/>
            <a:ext cx="1563688" cy="347662"/>
            <a:chOff x="4516" y="31"/>
            <a:chExt cx="985" cy="219"/>
          </a:xfrm>
        </p:grpSpPr>
        <p:sp>
          <p:nvSpPr>
            <p:cNvPr id="3083" name="AutoShape 11"/>
            <p:cNvSpPr>
              <a:spLocks noChangeArrowheads="1"/>
            </p:cNvSpPr>
            <p:nvPr/>
          </p:nvSpPr>
          <p:spPr bwMode="auto">
            <a:xfrm>
              <a:off x="4516" y="46"/>
              <a:ext cx="985" cy="204"/>
            </a:xfrm>
            <a:prstGeom prst="roundRect">
              <a:avLst>
                <a:gd name="adj" fmla="val 25981"/>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084" name="Text Box 10"/>
            <p:cNvSpPr txBox="1">
              <a:spLocks noChangeArrowheads="1"/>
            </p:cNvSpPr>
            <p:nvPr/>
          </p:nvSpPr>
          <p:spPr bwMode="auto">
            <a:xfrm>
              <a:off x="4559" y="31"/>
              <a:ext cx="8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a:solidFill>
                    <a:schemeClr val="bg1"/>
                  </a:solidFill>
                  <a:latin typeface="Arial" panose="020B0604020202020204" pitchFamily="34" charset="0"/>
                  <a:ea typeface="HG創英角ｺﾞｼｯｸUB" panose="020B0909000000000000" pitchFamily="49" charset="-128"/>
                </a:rPr>
                <a:t>申告書作成編</a:t>
              </a:r>
            </a:p>
          </p:txBody>
        </p:sp>
      </p:grpSp>
    </p:spTree>
    <p:custDataLst>
      <p:tags r:id="rId1"/>
    </p:custDataLst>
  </p:cSld>
  <p:clrMapOvr>
    <a:masterClrMapping/>
  </p:clrMapOvr>
  <p:transition advTm="12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9332"/>
                                        </p:tgtEl>
                                        <p:attrNameLst>
                                          <p:attrName>style.visibility</p:attrName>
                                        </p:attrNameLst>
                                      </p:cBhvr>
                                      <p:to>
                                        <p:strVal val="visible"/>
                                      </p:to>
                                    </p:set>
                                    <p:anim calcmode="lin" valueType="num">
                                      <p:cBhvr>
                                        <p:cTn id="7" dur="1000" fill="hold"/>
                                        <p:tgtEl>
                                          <p:spTgt spid="99332"/>
                                        </p:tgtEl>
                                        <p:attrNameLst>
                                          <p:attrName>ppt_w</p:attrName>
                                        </p:attrNameLst>
                                      </p:cBhvr>
                                      <p:tavLst>
                                        <p:tav tm="0">
                                          <p:val>
                                            <p:fltVal val="0"/>
                                          </p:val>
                                        </p:tav>
                                        <p:tav tm="100000">
                                          <p:val>
                                            <p:strVal val="#ppt_w"/>
                                          </p:val>
                                        </p:tav>
                                      </p:tavLst>
                                    </p:anim>
                                    <p:anim calcmode="lin" valueType="num">
                                      <p:cBhvr>
                                        <p:cTn id="8" dur="1000" fill="hold"/>
                                        <p:tgtEl>
                                          <p:spTgt spid="99332"/>
                                        </p:tgtEl>
                                        <p:attrNameLst>
                                          <p:attrName>ppt_h</p:attrName>
                                        </p:attrNameLst>
                                      </p:cBhvr>
                                      <p:tavLst>
                                        <p:tav tm="0">
                                          <p:val>
                                            <p:fltVal val="0"/>
                                          </p:val>
                                        </p:tav>
                                        <p:tav tm="100000">
                                          <p:val>
                                            <p:strVal val="#ppt_h"/>
                                          </p:val>
                                        </p:tav>
                                      </p:tavLst>
                                    </p:anim>
                                    <p:anim calcmode="lin" valueType="num">
                                      <p:cBhvr>
                                        <p:cTn id="9" dur="1000" fill="hold"/>
                                        <p:tgtEl>
                                          <p:spTgt spid="993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933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p:nvSpPr>
        <p:spPr bwMode="auto">
          <a:xfrm>
            <a:off x="388938" y="800100"/>
            <a:ext cx="5838825" cy="973138"/>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「税金」ってなんだろう。</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なぜ「税金」が必要なのだろう。</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なぜ「納税の義務」が憲法で定められているのだろう。</a:t>
            </a:r>
          </a:p>
        </p:txBody>
      </p:sp>
      <p:sp>
        <p:nvSpPr>
          <p:cNvPr id="161796" name="AutoShape 4"/>
          <p:cNvSpPr>
            <a:spLocks noChangeArrowheads="1"/>
          </p:cNvSpPr>
          <p:nvPr/>
        </p:nvSpPr>
        <p:spPr bwMode="auto">
          <a:xfrm>
            <a:off x="2895600" y="3781425"/>
            <a:ext cx="5969000" cy="1371600"/>
          </a:xfrm>
          <a:prstGeom prst="roundRect">
            <a:avLst>
              <a:gd name="adj" fmla="val 10833"/>
            </a:avLst>
          </a:prstGeom>
          <a:solidFill>
            <a:srgbClr val="993300"/>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5365" name="AutoShape 5"/>
          <p:cNvSpPr>
            <a:spLocks noChangeArrowheads="1"/>
          </p:cNvSpPr>
          <p:nvPr/>
        </p:nvSpPr>
        <p:spPr bwMode="auto">
          <a:xfrm>
            <a:off x="684213" y="5734050"/>
            <a:ext cx="7775575" cy="1008063"/>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5366" name="Rectangle 6"/>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9</a:t>
            </a:r>
          </a:p>
        </p:txBody>
      </p:sp>
      <p:sp>
        <p:nvSpPr>
          <p:cNvPr id="15367"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3.</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今までの議論をまとめてみよう</a:t>
            </a:r>
            <a:endParaRPr lang="ja-JP" altLang="en-US" sz="4800"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5368" name="Line 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5369" name="Line 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61802" name="Rectangle 10"/>
          <p:cNvSpPr>
            <a:spLocks noChangeArrowheads="1"/>
          </p:cNvSpPr>
          <p:nvPr/>
        </p:nvSpPr>
        <p:spPr bwMode="auto">
          <a:xfrm>
            <a:off x="1692275" y="2743200"/>
            <a:ext cx="5715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今までの議論から「税の本質」が見えてくる。</a:t>
            </a:r>
          </a:p>
        </p:txBody>
      </p:sp>
      <p:sp>
        <p:nvSpPr>
          <p:cNvPr id="161803" name="Rectangle 11"/>
          <p:cNvSpPr>
            <a:spLocks noChangeArrowheads="1"/>
          </p:cNvSpPr>
          <p:nvPr/>
        </p:nvSpPr>
        <p:spPr bwMode="auto">
          <a:xfrm>
            <a:off x="1187450" y="5876925"/>
            <a:ext cx="6953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2000">
                <a:solidFill>
                  <a:schemeClr val="hlink"/>
                </a:solidFill>
                <a:latin typeface="HG創英角ﾎﾟｯﾌﾟ体" panose="040B0A09000000000000" pitchFamily="49" charset="-128"/>
                <a:ea typeface="HG創英角ﾎﾟｯﾌﾟ体" panose="040B0A09000000000000" pitchFamily="49" charset="-128"/>
              </a:rPr>
              <a:t>政治への参加と国を支える税金を国民が負担することが、</a:t>
            </a:r>
          </a:p>
          <a:p>
            <a:pPr eaLnBrk="1" hangingPunct="1">
              <a:lnSpc>
                <a:spcPct val="110000"/>
              </a:lnSpc>
              <a:spcBef>
                <a:spcPct val="0"/>
              </a:spcBef>
              <a:buFontTx/>
              <a:buNone/>
            </a:pPr>
            <a:r>
              <a:rPr lang="ja-JP" altLang="en-US" sz="2000">
                <a:solidFill>
                  <a:schemeClr val="hlink"/>
                </a:solidFill>
                <a:latin typeface="HG創英角ﾎﾟｯﾌﾟ体" panose="040B0A09000000000000" pitchFamily="49" charset="-128"/>
                <a:ea typeface="HG創英角ﾎﾟｯﾌﾟ体" panose="040B0A09000000000000" pitchFamily="49" charset="-128"/>
              </a:rPr>
              <a:t>対になっているのが、民主主義の基本である。</a:t>
            </a:r>
          </a:p>
        </p:txBody>
      </p:sp>
      <p:sp>
        <p:nvSpPr>
          <p:cNvPr id="15372" name="AutoShape 12"/>
          <p:cNvSpPr>
            <a:spLocks noChangeArrowheads="1"/>
          </p:cNvSpPr>
          <p:nvPr/>
        </p:nvSpPr>
        <p:spPr bwMode="auto">
          <a:xfrm>
            <a:off x="684213" y="2552700"/>
            <a:ext cx="7775575" cy="762000"/>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5373" name="AutoShape 13"/>
          <p:cNvSpPr>
            <a:spLocks noChangeArrowheads="1"/>
          </p:cNvSpPr>
          <p:nvPr/>
        </p:nvSpPr>
        <p:spPr bwMode="auto">
          <a:xfrm>
            <a:off x="457200" y="2247900"/>
            <a:ext cx="3754438" cy="457200"/>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en-US" altLang="ja-JP" sz="600">
              <a:ea typeface="HG創英角ﾎﾟｯﾌﾟ体" panose="040B0A09000000000000" pitchFamily="49" charset="-128"/>
            </a:endParaRPr>
          </a:p>
          <a:p>
            <a:pPr eaLnBrk="1" hangingPunct="1">
              <a:spcBef>
                <a:spcPct val="0"/>
              </a:spcBef>
              <a:buFontTx/>
              <a:buNone/>
            </a:pPr>
            <a:r>
              <a:rPr lang="ja-JP" altLang="en-US" sz="1600">
                <a:ea typeface="HG創英角ﾎﾟｯﾌﾟ体" panose="040B0A09000000000000" pitchFamily="49" charset="-128"/>
              </a:rPr>
              <a:t>　　今までの議論を振り返ると・・・</a:t>
            </a:r>
          </a:p>
        </p:txBody>
      </p:sp>
      <p:sp>
        <p:nvSpPr>
          <p:cNvPr id="161806" name="Rectangle 14"/>
          <p:cNvSpPr>
            <a:spLocks noChangeArrowheads="1"/>
          </p:cNvSpPr>
          <p:nvPr/>
        </p:nvSpPr>
        <p:spPr bwMode="white">
          <a:xfrm>
            <a:off x="2911475" y="3841750"/>
            <a:ext cx="59594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marL="182563" indent="-182563" defTabSz="179388">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defTabSz="179388">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defTabSz="179388">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defTabSz="179388">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defTabSz="179388">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 typeface="Wingdings" panose="05000000000000000000" pitchFamily="2" charset="2"/>
              <a:buNone/>
            </a:pPr>
            <a:r>
              <a:rPr lang="en-US" altLang="ja-JP" sz="800" dirty="0">
                <a:solidFill>
                  <a:schemeClr val="bg1"/>
                </a:solidFill>
                <a:latin typeface="HG創英角ｺﾞｼｯｸUB" panose="020B0909000000000000" pitchFamily="49" charset="-128"/>
                <a:ea typeface="HG創英角ｺﾞｼｯｸUB" panose="020B0909000000000000" pitchFamily="49" charset="-128"/>
              </a:rPr>
              <a:t>●</a:t>
            </a:r>
            <a:r>
              <a:rPr lang="en-US" altLang="ja-JP" sz="10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税は公共サービスの対価</a:t>
            </a:r>
          </a:p>
          <a:p>
            <a:pPr eaLnBrk="1" hangingPunct="1">
              <a:lnSpc>
                <a:spcPct val="120000"/>
              </a:lnSpc>
              <a:spcBef>
                <a:spcPct val="0"/>
              </a:spcBef>
              <a:buFont typeface="Wingdings" panose="05000000000000000000" pitchFamily="2" charset="2"/>
              <a:buNone/>
            </a:pPr>
            <a:r>
              <a:rPr lang="ja-JP" altLang="en-US" sz="800" dirty="0">
                <a:solidFill>
                  <a:schemeClr val="bg1"/>
                </a:solidFill>
                <a:latin typeface="HG創英角ｺﾞｼｯｸUB" panose="020B0909000000000000" pitchFamily="49" charset="-128"/>
                <a:ea typeface="HG創英角ｺﾞｼｯｸUB" panose="020B0909000000000000" pitchFamily="49" charset="-128"/>
              </a:rPr>
              <a:t>●</a:t>
            </a:r>
            <a:r>
              <a:rPr lang="ja-JP" altLang="en-US" sz="10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None/>
            </a:pPr>
            <a:r>
              <a:rPr lang="ja-JP" altLang="en-US" sz="800" dirty="0">
                <a:solidFill>
                  <a:schemeClr val="bg1"/>
                </a:solidFill>
                <a:latin typeface="HG創英角ｺﾞｼｯｸUB" panose="020B0909000000000000" pitchFamily="49" charset="-128"/>
                <a:ea typeface="HG創英角ｺﾞｼｯｸUB" panose="020B0909000000000000" pitchFamily="49" charset="-128"/>
              </a:rPr>
              <a:t>●</a:t>
            </a:r>
            <a:r>
              <a:rPr lang="ja-JP" altLang="en-US" sz="10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税の使い道を監視する（関心を持つ）ことも納税者として重要</a:t>
            </a:r>
          </a:p>
        </p:txBody>
      </p:sp>
      <p:sp>
        <p:nvSpPr>
          <p:cNvPr id="15375" name="AutoShape 15"/>
          <p:cNvSpPr>
            <a:spLocks noChangeArrowheads="1"/>
          </p:cNvSpPr>
          <p:nvPr/>
        </p:nvSpPr>
        <p:spPr bwMode="auto">
          <a:xfrm>
            <a:off x="457200" y="5380038"/>
            <a:ext cx="2497138" cy="457200"/>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600">
                <a:ea typeface="HG創英角ﾎﾟｯﾌﾟ体" panose="040B0A09000000000000" pitchFamily="49" charset="-128"/>
              </a:rPr>
              <a:t>民主主義の基本</a:t>
            </a:r>
          </a:p>
        </p:txBody>
      </p:sp>
      <p:pic>
        <p:nvPicPr>
          <p:cNvPr id="1537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7350" y="774700"/>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p:cNvGrpSpPr>
            <a:grpSpLocks/>
          </p:cNvGrpSpPr>
          <p:nvPr/>
        </p:nvGrpSpPr>
        <p:grpSpPr bwMode="auto">
          <a:xfrm>
            <a:off x="106363" y="3429000"/>
            <a:ext cx="2784475" cy="1812925"/>
            <a:chOff x="67" y="2160"/>
            <a:chExt cx="1754" cy="1142"/>
          </a:xfrm>
        </p:grpSpPr>
        <p:grpSp>
          <p:nvGrpSpPr>
            <p:cNvPr id="15380" name="Group 18"/>
            <p:cNvGrpSpPr>
              <a:grpSpLocks/>
            </p:cNvGrpSpPr>
            <p:nvPr/>
          </p:nvGrpSpPr>
          <p:grpSpPr bwMode="auto">
            <a:xfrm>
              <a:off x="67" y="2160"/>
              <a:ext cx="1316" cy="740"/>
              <a:chOff x="67" y="2160"/>
              <a:chExt cx="1316" cy="740"/>
            </a:xfrm>
          </p:grpSpPr>
          <p:pic>
            <p:nvPicPr>
              <p:cNvPr id="15382" name="Picture 1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 y="2160"/>
                <a:ext cx="1316"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Text Box 20"/>
              <p:cNvSpPr txBox="1">
                <a:spLocks noChangeArrowheads="1"/>
              </p:cNvSpPr>
              <p:nvPr/>
            </p:nvSpPr>
            <p:spPr bwMode="auto">
              <a:xfrm>
                <a:off x="159" y="2356"/>
                <a:ext cx="112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a:ea typeface="HG創英角ﾎﾟｯﾌﾟ体" panose="040B0A09000000000000" pitchFamily="49" charset="-128"/>
                  </a:rPr>
                  <a:t>つまり、</a:t>
                </a:r>
              </a:p>
              <a:p>
                <a:pPr eaLnBrk="1" hangingPunct="1">
                  <a:spcBef>
                    <a:spcPct val="0"/>
                  </a:spcBef>
                  <a:buFontTx/>
                  <a:buNone/>
                </a:pPr>
                <a:r>
                  <a:rPr lang="ja-JP" altLang="en-US" sz="1400">
                    <a:ea typeface="HG創英角ﾎﾟｯﾌﾟ体" panose="040B0A09000000000000" pitchFamily="49" charset="-128"/>
                  </a:rPr>
                  <a:t>税の本質とは・・・</a:t>
                </a:r>
              </a:p>
            </p:txBody>
          </p:sp>
        </p:grpSp>
        <p:pic>
          <p:nvPicPr>
            <p:cNvPr id="15381"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5" y="2496"/>
              <a:ext cx="64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1814"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63" y="2027238"/>
            <a:ext cx="38893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15"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63" y="5164138"/>
            <a:ext cx="38893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1802"/>
                                        </p:tgtEl>
                                        <p:attrNameLst>
                                          <p:attrName>style.visibility</p:attrName>
                                        </p:attrNameLst>
                                      </p:cBhvr>
                                      <p:to>
                                        <p:strVal val="visible"/>
                                      </p:to>
                                    </p:set>
                                    <p:anim calcmode="lin" valueType="num">
                                      <p:cBhvr>
                                        <p:cTn id="7" dur="500" fill="hold"/>
                                        <p:tgtEl>
                                          <p:spTgt spid="161802"/>
                                        </p:tgtEl>
                                        <p:attrNameLst>
                                          <p:attrName>ppt_w</p:attrName>
                                        </p:attrNameLst>
                                      </p:cBhvr>
                                      <p:tavLst>
                                        <p:tav tm="0">
                                          <p:val>
                                            <p:fltVal val="0"/>
                                          </p:val>
                                        </p:tav>
                                        <p:tav tm="100000">
                                          <p:val>
                                            <p:strVal val="#ppt_w"/>
                                          </p:val>
                                        </p:tav>
                                      </p:tavLst>
                                    </p:anim>
                                    <p:anim calcmode="lin" valueType="num">
                                      <p:cBhvr>
                                        <p:cTn id="8" dur="500" fill="hold"/>
                                        <p:tgtEl>
                                          <p:spTgt spid="161802"/>
                                        </p:tgtEl>
                                        <p:attrNameLst>
                                          <p:attrName>ppt_h</p:attrName>
                                        </p:attrNameLst>
                                      </p:cBhvr>
                                      <p:tavLst>
                                        <p:tav tm="0">
                                          <p:val>
                                            <p:fltVal val="0"/>
                                          </p:val>
                                        </p:tav>
                                        <p:tav tm="100000">
                                          <p:val>
                                            <p:strVal val="#ppt_h"/>
                                          </p:val>
                                        </p:tav>
                                      </p:tavLst>
                                    </p:anim>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500" fill="hold"/>
                                        <p:tgtEl>
                                          <p:spTgt spid="161814"/>
                                        </p:tgtEl>
                                      </p:cBhvr>
                                      <p:by x="80000" y="8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161806"/>
                                        </p:tgtEl>
                                        <p:attrNameLst>
                                          <p:attrName>style.visibility</p:attrName>
                                        </p:attrNameLst>
                                      </p:cBhvr>
                                      <p:to>
                                        <p:strVal val="visible"/>
                                      </p:to>
                                    </p:set>
                                    <p:anim calcmode="lin" valueType="num">
                                      <p:cBhvr>
                                        <p:cTn id="21" dur="500" fill="hold"/>
                                        <p:tgtEl>
                                          <p:spTgt spid="161806"/>
                                        </p:tgtEl>
                                        <p:attrNameLst>
                                          <p:attrName>ppt_w</p:attrName>
                                        </p:attrNameLst>
                                      </p:cBhvr>
                                      <p:tavLst>
                                        <p:tav tm="0">
                                          <p:val>
                                            <p:strVal val="4*#ppt_w"/>
                                          </p:val>
                                        </p:tav>
                                        <p:tav tm="100000">
                                          <p:val>
                                            <p:strVal val="#ppt_w"/>
                                          </p:val>
                                        </p:tav>
                                      </p:tavLst>
                                    </p:anim>
                                    <p:anim calcmode="lin" valueType="num">
                                      <p:cBhvr>
                                        <p:cTn id="22" dur="500" fill="hold"/>
                                        <p:tgtEl>
                                          <p:spTgt spid="161806"/>
                                        </p:tgtEl>
                                        <p:attrNameLst>
                                          <p:attrName>ppt_h</p:attrName>
                                        </p:attrNameLst>
                                      </p:cBhvr>
                                      <p:tavLst>
                                        <p:tav tm="0">
                                          <p:val>
                                            <p:strVal val="4*#ppt_h"/>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61796"/>
                                        </p:tgtEl>
                                        <p:attrNameLst>
                                          <p:attrName>style.visibility</p:attrName>
                                        </p:attrNameLst>
                                      </p:cBhvr>
                                      <p:to>
                                        <p:strVal val="visible"/>
                                      </p:to>
                                    </p:set>
                                    <p:anim calcmode="lin" valueType="num">
                                      <p:cBhvr>
                                        <p:cTn id="25" dur="500" fill="hold"/>
                                        <p:tgtEl>
                                          <p:spTgt spid="161796"/>
                                        </p:tgtEl>
                                        <p:attrNameLst>
                                          <p:attrName>ppt_w</p:attrName>
                                        </p:attrNameLst>
                                      </p:cBhvr>
                                      <p:tavLst>
                                        <p:tav tm="0">
                                          <p:val>
                                            <p:fltVal val="0"/>
                                          </p:val>
                                        </p:tav>
                                        <p:tav tm="100000">
                                          <p:val>
                                            <p:strVal val="#ppt_w"/>
                                          </p:val>
                                        </p:tav>
                                      </p:tavLst>
                                    </p:anim>
                                    <p:anim calcmode="lin" valueType="num">
                                      <p:cBhvr>
                                        <p:cTn id="26" dur="500" fill="hold"/>
                                        <p:tgtEl>
                                          <p:spTgt spid="16179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1803"/>
                                        </p:tgtEl>
                                        <p:attrNameLst>
                                          <p:attrName>style.visibility</p:attrName>
                                        </p:attrNameLst>
                                      </p:cBhvr>
                                      <p:to>
                                        <p:strVal val="visible"/>
                                      </p:to>
                                    </p:set>
                                    <p:anim calcmode="lin" valueType="num">
                                      <p:cBhvr>
                                        <p:cTn id="31" dur="500" fill="hold"/>
                                        <p:tgtEl>
                                          <p:spTgt spid="161803"/>
                                        </p:tgtEl>
                                        <p:attrNameLst>
                                          <p:attrName>ppt_w</p:attrName>
                                        </p:attrNameLst>
                                      </p:cBhvr>
                                      <p:tavLst>
                                        <p:tav tm="0">
                                          <p:val>
                                            <p:fltVal val="0"/>
                                          </p:val>
                                        </p:tav>
                                        <p:tav tm="100000">
                                          <p:val>
                                            <p:strVal val="#ppt_w"/>
                                          </p:val>
                                        </p:tav>
                                      </p:tavLst>
                                    </p:anim>
                                    <p:anim calcmode="lin" valueType="num">
                                      <p:cBhvr>
                                        <p:cTn id="32" dur="500" fill="hold"/>
                                        <p:tgtEl>
                                          <p:spTgt spid="161803"/>
                                        </p:tgtEl>
                                        <p:attrNameLst>
                                          <p:attrName>ppt_h</p:attrName>
                                        </p:attrNameLst>
                                      </p:cBhvr>
                                      <p:tavLst>
                                        <p:tav tm="0">
                                          <p:val>
                                            <p:fltVal val="0"/>
                                          </p:val>
                                        </p:tav>
                                        <p:tav tm="100000">
                                          <p:val>
                                            <p:strVal val="#ppt_h"/>
                                          </p:val>
                                        </p:tav>
                                      </p:tavLst>
                                    </p:anim>
                                  </p:childTnLst>
                                </p:cTn>
                              </p:par>
                              <p:par>
                                <p:cTn id="33" presetID="6" presetClass="emph" presetSubtype="0" repeatCount="indefinite" fill="hold" nodeType="withEffect">
                                  <p:stCondLst>
                                    <p:cond delay="0"/>
                                  </p:stCondLst>
                                  <p:endCondLst>
                                    <p:cond evt="onNext" delay="0">
                                      <p:tgtEl>
                                        <p:sldTgt/>
                                      </p:tgtEl>
                                    </p:cond>
                                  </p:endCondLst>
                                  <p:childTnLst>
                                    <p:animScale>
                                      <p:cBhvr>
                                        <p:cTn id="34" dur="500" fill="hold"/>
                                        <p:tgtEl>
                                          <p:spTgt spid="16181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p:bldP spid="161802" grpId="0" autoUpdateAnimBg="0"/>
      <p:bldP spid="161803" grpId="0" autoUpdateAnimBg="0"/>
      <p:bldP spid="1618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068"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Line 8">
            <a:hlinkClick r:id="rId3"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6388" name="Rectangle 14"/>
          <p:cNvSpPr>
            <a:spLocks noChangeArrowheads="1"/>
          </p:cNvSpPr>
          <p:nvPr/>
        </p:nvSpPr>
        <p:spPr bwMode="auto">
          <a:xfrm>
            <a:off x="266700" y="858838"/>
            <a:ext cx="8585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buFontTx/>
              <a:buNone/>
            </a:pPr>
            <a:r>
              <a:rPr lang="ja-JP" altLang="en-US" sz="1500">
                <a:ea typeface="HG創英角ｺﾞｼｯｸUB" panose="020B0909000000000000" pitchFamily="49" charset="-128"/>
              </a:rPr>
              <a:t>「給与所得の源泉徴収票」とは、会社が従業員に対して１年間に支払った給与の金額と天引きした所得税及び復興特別所得税の額を、その従業員に知らせるために会社が発行する証明書のことです。</a:t>
            </a:r>
          </a:p>
        </p:txBody>
      </p:sp>
      <p:sp>
        <p:nvSpPr>
          <p:cNvPr id="16389" name="Line 2065">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6390" name="Rectangle 2066"/>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10</a:t>
            </a:r>
          </a:p>
        </p:txBody>
      </p:sp>
      <p:sp>
        <p:nvSpPr>
          <p:cNvPr id="16391" name="Rectangle 2067"/>
          <p:cNvSpPr>
            <a:spLocks noGrp="1" noChangeArrowheads="1"/>
          </p:cNvSpPr>
          <p:nvPr>
            <p:ph type="ctrTitle"/>
          </p:nvPr>
        </p:nvSpPr>
        <p:spPr bwMode="white">
          <a:xfrm>
            <a:off x="76200" y="190500"/>
            <a:ext cx="7772400" cy="360363"/>
          </a:xfrm>
        </p:spPr>
        <p:txBody>
          <a:bodyPr/>
          <a:lstStyle/>
          <a:p>
            <a:pPr algn="l" eaLnBrk="1" hangingPunct="1"/>
            <a: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t>1.</a:t>
            </a:r>
            <a:r>
              <a:rPr lang="ja-JP" altLang="en-US" sz="2400" dirty="0" smtClean="0">
                <a:solidFill>
                  <a:schemeClr val="bg1"/>
                </a:solidFill>
                <a:latin typeface="HG創英角ｺﾞｼｯｸUB" panose="020B0909000000000000" pitchFamily="49" charset="-128"/>
                <a:ea typeface="HG創英角ｺﾞｼｯｸUB" panose="020B0909000000000000" pitchFamily="49" charset="-128"/>
              </a:rPr>
              <a:t>アルバイト代の源泉徴収票を見てみよう</a:t>
            </a:r>
          </a:p>
        </p:txBody>
      </p:sp>
      <p:pic>
        <p:nvPicPr>
          <p:cNvPr id="2" name="図 1"/>
          <p:cNvPicPr>
            <a:picLocks noChangeAspect="1"/>
          </p:cNvPicPr>
          <p:nvPr/>
        </p:nvPicPr>
        <p:blipFill>
          <a:blip r:embed="rId4"/>
          <a:stretch>
            <a:fillRect/>
          </a:stretch>
        </p:blipFill>
        <p:spPr>
          <a:xfrm>
            <a:off x="1442241" y="1633538"/>
            <a:ext cx="6208717" cy="4357381"/>
          </a:xfrm>
          <a:prstGeom prst="rect">
            <a:avLst/>
          </a:prstGeom>
        </p:spPr>
      </p:pic>
    </p:spTree>
  </p:cSld>
  <p:clrMapOvr>
    <a:masterClrMapping/>
  </p:clrMapOvr>
  <p:transition advTm="36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0"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9">
            <a:hlinkClick r:id="rId3" action="ppaction://hlinksldjump" highlightClick="1"/>
            <a:hlinkHover r:id="" action="ppaction://noaction" highlightClick="1"/>
          </p:cNvPr>
          <p:cNvSpPr>
            <a:spLocks noChangeArrowheads="1"/>
          </p:cNvSpPr>
          <p:nvPr/>
        </p:nvSpPr>
        <p:spPr bwMode="auto">
          <a:xfrm>
            <a:off x="2860675" y="3616325"/>
            <a:ext cx="1671638" cy="116681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7412" name="Line 23">
            <a:hlinkClick r:id="" action="ppaction://hlinkshowjump?jump=nextslide"/>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7413" name="Line 29">
            <a:hlinkClick r:id="" action="ppaction://hlinkshowjump?jump=previousslide"/>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7414" name="Text Box 30"/>
          <p:cNvSpPr txBox="1">
            <a:spLocks noChangeArrowheads="1"/>
          </p:cNvSpPr>
          <p:nvPr/>
        </p:nvSpPr>
        <p:spPr bwMode="auto">
          <a:xfrm>
            <a:off x="109538" y="765175"/>
            <a:ext cx="7566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a:latin typeface="Arial" panose="020B0604020202020204" pitchFamily="34" charset="0"/>
                <a:ea typeface="HG創英角ｺﾞｼｯｸUB" panose="020B0909000000000000" pitchFamily="49" charset="-128"/>
              </a:rPr>
              <a:t>「給与所得の源泉徴収票」と「確定申告書」を使って、所得税及び復興特別所得税を計算してみよう。</a:t>
            </a:r>
          </a:p>
        </p:txBody>
      </p:sp>
      <p:sp>
        <p:nvSpPr>
          <p:cNvPr id="17415" name="Rectangle 38"/>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11</a:t>
            </a:r>
          </a:p>
        </p:txBody>
      </p:sp>
      <p:sp>
        <p:nvSpPr>
          <p:cNvPr id="17416" name="Rectangle 39"/>
          <p:cNvSpPr>
            <a:spLocks noGrp="1" noChangeArrowheads="1"/>
          </p:cNvSpPr>
          <p:nvPr>
            <p:ph type="ctrTitle"/>
          </p:nvPr>
        </p:nvSpPr>
        <p:spPr bwMode="white">
          <a:xfrm>
            <a:off x="79375" y="161925"/>
            <a:ext cx="7772400" cy="403225"/>
          </a:xfrm>
        </p:spPr>
        <p:txBody>
          <a:bodyPr/>
          <a:lstStyle/>
          <a:p>
            <a:pPr algn="l" eaLnBrk="1" hangingPunct="1"/>
            <a: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a:t>
            </a:r>
          </a:p>
        </p:txBody>
      </p:sp>
      <p:pic>
        <p:nvPicPr>
          <p:cNvPr id="5" name="図 4"/>
          <p:cNvPicPr>
            <a:picLocks noChangeAspect="1"/>
          </p:cNvPicPr>
          <p:nvPr/>
        </p:nvPicPr>
        <p:blipFill rotWithShape="1">
          <a:blip r:embed="rId4" cstate="print">
            <a:extLst>
              <a:ext uri="{28A0092B-C50C-407E-A947-70E740481C1C}">
                <a14:useLocalDpi xmlns:a14="http://schemas.microsoft.com/office/drawing/2010/main"/>
              </a:ext>
            </a:extLst>
          </a:blip>
          <a:srcRect l="1955" t="1645" b="1940"/>
          <a:stretch/>
        </p:blipFill>
        <p:spPr>
          <a:xfrm>
            <a:off x="2277110" y="1281766"/>
            <a:ext cx="3924556" cy="5461200"/>
          </a:xfrm>
          <a:prstGeom prst="rect">
            <a:avLst/>
          </a:prstGeom>
          <a:ln>
            <a:solidFill>
              <a:schemeClr val="tx1"/>
            </a:solidFill>
          </a:ln>
        </p:spPr>
      </p:pic>
    </p:spTree>
  </p:cSld>
  <p:clrMapOvr>
    <a:masterClrMapping/>
  </p:clrMapOvr>
  <p:transition advTm="1527"/>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a:stretch>
            <a:fillRect/>
          </a:stretch>
        </p:blipFill>
        <p:spPr>
          <a:xfrm>
            <a:off x="532761" y="745596"/>
            <a:ext cx="4832357" cy="3391429"/>
          </a:xfrm>
          <a:prstGeom prst="rect">
            <a:avLst/>
          </a:prstGeom>
        </p:spPr>
      </p:pic>
      <p:pic>
        <p:nvPicPr>
          <p:cNvPr id="18436" name="Picture 68"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Line 16">
            <a:hlinkClick r:id="rId4"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8438" name="Line 19">
            <a:hlinkClick r:id="" action="ppaction://hlinkshowjump?jump=previousslide"/>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grpSp>
        <p:nvGrpSpPr>
          <p:cNvPr id="18439" name="Group 20"/>
          <p:cNvGrpSpPr>
            <a:grpSpLocks/>
          </p:cNvGrpSpPr>
          <p:nvPr/>
        </p:nvGrpSpPr>
        <p:grpSpPr bwMode="auto">
          <a:xfrm>
            <a:off x="7773988" y="3562350"/>
            <a:ext cx="698500" cy="352425"/>
            <a:chOff x="4897" y="2535"/>
            <a:chExt cx="440" cy="222"/>
          </a:xfrm>
        </p:grpSpPr>
        <p:sp>
          <p:nvSpPr>
            <p:cNvPr id="18453" name="Text Box 21"/>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Arial" panose="020B0604020202020204" pitchFamily="34" charset="0"/>
                </a:rPr>
                <a:t>申告書へ</a:t>
              </a:r>
            </a:p>
          </p:txBody>
        </p:sp>
        <p:sp>
          <p:nvSpPr>
            <p:cNvPr id="18454" name="AutoShape 22">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grpSp>
        <p:nvGrpSpPr>
          <p:cNvPr id="18441" name="Group 42"/>
          <p:cNvGrpSpPr>
            <a:grpSpLocks/>
          </p:cNvGrpSpPr>
          <p:nvPr/>
        </p:nvGrpSpPr>
        <p:grpSpPr bwMode="auto">
          <a:xfrm>
            <a:off x="244475" y="4308475"/>
            <a:ext cx="987425" cy="360363"/>
            <a:chOff x="170" y="2223"/>
            <a:chExt cx="596" cy="175"/>
          </a:xfrm>
        </p:grpSpPr>
        <p:sp>
          <p:nvSpPr>
            <p:cNvPr id="18451" name="Text Box 43">
              <a:hlinkClick r:id="rId5" action="ppaction://hlinksldjump"/>
            </p:cNvPr>
            <p:cNvSpPr txBox="1">
              <a:spLocks noChangeArrowheads="1"/>
            </p:cNvSpPr>
            <p:nvPr/>
          </p:nvSpPr>
          <p:spPr bwMode="auto">
            <a:xfrm>
              <a:off x="170" y="2223"/>
              <a:ext cx="5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Arial" panose="020B0604020202020204" pitchFamily="34" charset="0"/>
                </a:rPr>
                <a:t>源泉徴収票へ</a:t>
              </a:r>
            </a:p>
          </p:txBody>
        </p:sp>
        <p:sp>
          <p:nvSpPr>
            <p:cNvPr id="18452" name="Line 44">
              <a:hlinkClick r:id="rId5" action="ppaction://hlinksldjump"/>
            </p:cNvPr>
            <p:cNvSpPr>
              <a:spLocks noChangeShapeType="1"/>
            </p:cNvSpPr>
            <p:nvPr/>
          </p:nvSpPr>
          <p:spPr bwMode="auto">
            <a:xfrm>
              <a:off x="390" y="2398"/>
              <a:ext cx="144"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pic>
        <p:nvPicPr>
          <p:cNvPr id="2" name="図 1"/>
          <p:cNvPicPr>
            <a:picLocks noChangeAspect="1"/>
          </p:cNvPicPr>
          <p:nvPr/>
        </p:nvPicPr>
        <p:blipFill>
          <a:blip r:embed="rId6"/>
          <a:stretch>
            <a:fillRect/>
          </a:stretch>
        </p:blipFill>
        <p:spPr>
          <a:xfrm>
            <a:off x="7195826" y="3921077"/>
            <a:ext cx="1761897" cy="2450804"/>
          </a:xfrm>
          <a:prstGeom prst="rect">
            <a:avLst/>
          </a:prstGeom>
        </p:spPr>
      </p:pic>
      <p:sp>
        <p:nvSpPr>
          <p:cNvPr id="18442" name="Rectangle 66"/>
          <p:cNvSpPr>
            <a:spLocks noGrp="1" noChangeArrowheads="1"/>
          </p:cNvSpPr>
          <p:nvPr>
            <p:ph type="ctrTitle"/>
          </p:nvPr>
        </p:nvSpPr>
        <p:spPr bwMode="white">
          <a:xfrm>
            <a:off x="79375" y="142875"/>
            <a:ext cx="8594725" cy="461963"/>
          </a:xfrm>
        </p:spPr>
        <p:txBody>
          <a:bodyPr/>
          <a:lstStyle/>
          <a:p>
            <a:pPr algn="l" eaLnBrk="1" hangingPunct="1"/>
            <a: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2000" dirty="0" smtClean="0">
                <a:solidFill>
                  <a:schemeClr val="bg1"/>
                </a:solidFill>
                <a:latin typeface="HG創英角ｺﾞｼｯｸUB" panose="020B0909000000000000" pitchFamily="49" charset="-128"/>
                <a:ea typeface="HG創英角ｺﾞｼｯｸUB" panose="020B0909000000000000" pitchFamily="49" charset="-128"/>
              </a:rPr>
              <a:t>①収入金額等</a:t>
            </a:r>
          </a:p>
        </p:txBody>
      </p:sp>
      <p:sp>
        <p:nvSpPr>
          <p:cNvPr id="18443" name="Rectangle 67"/>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12</a:t>
            </a:r>
          </a:p>
        </p:txBody>
      </p:sp>
      <p:grpSp>
        <p:nvGrpSpPr>
          <p:cNvPr id="18444" name="グループ化 25"/>
          <p:cNvGrpSpPr>
            <a:grpSpLocks/>
          </p:cNvGrpSpPr>
          <p:nvPr/>
        </p:nvGrpSpPr>
        <p:grpSpPr bwMode="auto">
          <a:xfrm>
            <a:off x="7291388" y="4470400"/>
            <a:ext cx="1593850" cy="1519238"/>
            <a:chOff x="7229704" y="4198563"/>
            <a:chExt cx="1593387" cy="1520421"/>
          </a:xfrm>
        </p:grpSpPr>
        <p:sp>
          <p:nvSpPr>
            <p:cNvPr id="18447" name="Rectangle 25">
              <a:hlinkClick r:id="rId4" action="ppaction://hlinksldjump" highlightClick="1"/>
              <a:hlinkHover r:id="" action="ppaction://noaction" highlightClick="1"/>
            </p:cNvPr>
            <p:cNvSpPr>
              <a:spLocks noChangeArrowheads="1"/>
            </p:cNvSpPr>
            <p:nvPr/>
          </p:nvSpPr>
          <p:spPr bwMode="auto">
            <a:xfrm>
              <a:off x="7244130" y="4538572"/>
              <a:ext cx="794271" cy="302524"/>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8448" name="Rectangle 24">
              <a:hlinkClick r:id="rId7" action="ppaction://hlinksldjump" highlightClick="1"/>
              <a:hlinkHover r:id="" action="ppaction://noaction" highlightClick="1"/>
            </p:cNvPr>
            <p:cNvSpPr>
              <a:spLocks noChangeAspect="1" noChangeArrowheads="1"/>
            </p:cNvSpPr>
            <p:nvPr/>
          </p:nvSpPr>
          <p:spPr bwMode="auto">
            <a:xfrm>
              <a:off x="7244129" y="4841096"/>
              <a:ext cx="794272" cy="877888"/>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8449" name="Rectangle 26">
              <a:hlinkClick r:id="rId8" action="ppaction://hlinksldjump" highlightClick="1"/>
              <a:hlinkHover r:id="" action="ppaction://noaction" highlightClick="1"/>
            </p:cNvPr>
            <p:cNvSpPr>
              <a:spLocks noChangeAspect="1" noChangeArrowheads="1"/>
            </p:cNvSpPr>
            <p:nvPr/>
          </p:nvSpPr>
          <p:spPr bwMode="auto">
            <a:xfrm>
              <a:off x="8028403" y="4205085"/>
              <a:ext cx="794688" cy="950444"/>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8450" name="Rectangle 41">
              <a:hlinkClick r:id="rId9" action="ppaction://hlinksldjump"/>
            </p:cNvPr>
            <p:cNvSpPr>
              <a:spLocks noChangeAspect="1" noChangeArrowheads="1"/>
            </p:cNvSpPr>
            <p:nvPr/>
          </p:nvSpPr>
          <p:spPr bwMode="auto">
            <a:xfrm>
              <a:off x="7229704" y="4198563"/>
              <a:ext cx="808698" cy="346531"/>
            </a:xfrm>
            <a:prstGeom prst="rect">
              <a:avLst/>
            </a:prstGeom>
            <a:solidFill>
              <a:schemeClr val="bg1">
                <a:alpha val="0"/>
              </a:schemeClr>
            </a:solidFill>
            <a:ln w="381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pic>
        <p:nvPicPr>
          <p:cNvPr id="18446" name="図 2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20800" y="3360738"/>
            <a:ext cx="57912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83">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3"/>
          <a:stretch>
            <a:fillRect/>
          </a:stretch>
        </p:blipFill>
        <p:spPr>
          <a:xfrm>
            <a:off x="615609" y="756445"/>
            <a:ext cx="4832357" cy="3391429"/>
          </a:xfrm>
          <a:prstGeom prst="rect">
            <a:avLst/>
          </a:prstGeom>
        </p:spPr>
      </p:pic>
      <p:pic>
        <p:nvPicPr>
          <p:cNvPr id="19460" name="Picture 105"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oup 64"/>
          <p:cNvGrpSpPr>
            <a:grpSpLocks/>
          </p:cNvGrpSpPr>
          <p:nvPr/>
        </p:nvGrpSpPr>
        <p:grpSpPr bwMode="auto">
          <a:xfrm>
            <a:off x="244731" y="4295775"/>
            <a:ext cx="936625" cy="360363"/>
            <a:chOff x="154" y="2223"/>
            <a:chExt cx="596" cy="175"/>
          </a:xfrm>
        </p:grpSpPr>
        <p:sp>
          <p:nvSpPr>
            <p:cNvPr id="19481" name="Text Box 65">
              <a:hlinkClick r:id="rId5" action="ppaction://hlinksldjump"/>
            </p:cNvPr>
            <p:cNvSpPr txBox="1">
              <a:spLocks noChangeArrowheads="1"/>
            </p:cNvSpPr>
            <p:nvPr/>
          </p:nvSpPr>
          <p:spPr bwMode="auto">
            <a:xfrm>
              <a:off x="154" y="2223"/>
              <a:ext cx="5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Arial" panose="020B0604020202020204" pitchFamily="34" charset="0"/>
                </a:rPr>
                <a:t>源泉徴収票へ</a:t>
              </a:r>
            </a:p>
          </p:txBody>
        </p:sp>
        <p:sp>
          <p:nvSpPr>
            <p:cNvPr id="19482" name="Line 66">
              <a:hlinkClick r:id="rId5" action="ppaction://hlinksldjump"/>
            </p:cNvPr>
            <p:cNvSpPr>
              <a:spLocks noChangeShapeType="1"/>
            </p:cNvSpPr>
            <p:nvPr/>
          </p:nvSpPr>
          <p:spPr bwMode="auto">
            <a:xfrm>
              <a:off x="390" y="2398"/>
              <a:ext cx="144"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sp>
        <p:nvSpPr>
          <p:cNvPr id="19462" name="Line 11">
            <a:hlinkClick r:id="rId6"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9463" name="Line 12">
            <a:hlinkClick r:id="rId7"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19464" name="Group 86"/>
          <p:cNvGrpSpPr>
            <a:grpSpLocks/>
          </p:cNvGrpSpPr>
          <p:nvPr/>
        </p:nvGrpSpPr>
        <p:grpSpPr bwMode="auto">
          <a:xfrm>
            <a:off x="7773988" y="3567113"/>
            <a:ext cx="698500" cy="352425"/>
            <a:chOff x="4897" y="2535"/>
            <a:chExt cx="440" cy="222"/>
          </a:xfrm>
        </p:grpSpPr>
        <p:sp>
          <p:nvSpPr>
            <p:cNvPr id="19479" name="Text Box 87"/>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申告書へ</a:t>
              </a:r>
            </a:p>
          </p:txBody>
        </p:sp>
        <p:sp>
          <p:nvSpPr>
            <p:cNvPr id="19480" name="AutoShape 88">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19466" name="Rectangle 103"/>
          <p:cNvSpPr>
            <a:spLocks noGrp="1" noChangeArrowheads="1"/>
          </p:cNvSpPr>
          <p:nvPr>
            <p:ph type="ctrTitle"/>
          </p:nvPr>
        </p:nvSpPr>
        <p:spPr bwMode="white">
          <a:xfrm>
            <a:off x="79375" y="95250"/>
            <a:ext cx="8712200" cy="554038"/>
          </a:xfrm>
        </p:spPr>
        <p:txBody>
          <a:bodyPr/>
          <a:lstStyle/>
          <a:p>
            <a:pPr algn="l" eaLnBrk="1" hangingPunct="1"/>
            <a: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2000" dirty="0" smtClean="0">
                <a:solidFill>
                  <a:schemeClr val="bg1"/>
                </a:solidFill>
                <a:latin typeface="HG創英角ｺﾞｼｯｸUB" panose="020B0909000000000000" pitchFamily="49" charset="-128"/>
                <a:ea typeface="HG創英角ｺﾞｼｯｸUB" panose="020B0909000000000000" pitchFamily="49" charset="-128"/>
              </a:rPr>
              <a:t>①収入金額等</a:t>
            </a:r>
          </a:p>
        </p:txBody>
      </p:sp>
      <p:sp>
        <p:nvSpPr>
          <p:cNvPr id="19467" name="Rectangle 104"/>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13</a:t>
            </a:r>
          </a:p>
        </p:txBody>
      </p:sp>
      <p:sp>
        <p:nvSpPr>
          <p:cNvPr id="36873" name="Rectangle 9"/>
          <p:cNvSpPr>
            <a:spLocks noChangeArrowheads="1"/>
          </p:cNvSpPr>
          <p:nvPr/>
        </p:nvSpPr>
        <p:spPr bwMode="auto">
          <a:xfrm>
            <a:off x="1590675" y="1931989"/>
            <a:ext cx="971550" cy="328612"/>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pic>
        <p:nvPicPr>
          <p:cNvPr id="19468" name="図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20800" y="3360738"/>
            <a:ext cx="57912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5" name="Rectangle 21"/>
          <p:cNvSpPr>
            <a:spLocks noChangeArrowheads="1"/>
          </p:cNvSpPr>
          <p:nvPr/>
        </p:nvSpPr>
        <p:spPr bwMode="auto">
          <a:xfrm>
            <a:off x="1841500" y="3381375"/>
            <a:ext cx="5226050" cy="485775"/>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6886" name="Text Box 22"/>
          <p:cNvSpPr txBox="1">
            <a:spLocks noChangeArrowheads="1"/>
          </p:cNvSpPr>
          <p:nvPr/>
        </p:nvSpPr>
        <p:spPr bwMode="auto">
          <a:xfrm>
            <a:off x="5000625" y="3424238"/>
            <a:ext cx="2019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2000" dirty="0">
                <a:latin typeface="Arial" panose="020B0604020202020204" pitchFamily="34" charset="0"/>
                <a:ea typeface="ＭＳ ゴシック" panose="020B0609070205080204" pitchFamily="49" charset="-128"/>
              </a:rPr>
              <a:t>８８４０００</a:t>
            </a:r>
          </a:p>
        </p:txBody>
      </p:sp>
      <p:sp>
        <p:nvSpPr>
          <p:cNvPr id="36889" name="Line 25"/>
          <p:cNvSpPr>
            <a:spLocks noChangeShapeType="1"/>
          </p:cNvSpPr>
          <p:nvPr/>
        </p:nvSpPr>
        <p:spPr bwMode="auto">
          <a:xfrm>
            <a:off x="2063750" y="2260601"/>
            <a:ext cx="2555876" cy="1111249"/>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2" name="図 1"/>
          <p:cNvPicPr>
            <a:picLocks noChangeAspect="1"/>
          </p:cNvPicPr>
          <p:nvPr/>
        </p:nvPicPr>
        <p:blipFill>
          <a:blip r:embed="rId9"/>
          <a:stretch>
            <a:fillRect/>
          </a:stretch>
        </p:blipFill>
        <p:spPr>
          <a:xfrm>
            <a:off x="7214139" y="3896153"/>
            <a:ext cx="1761048" cy="2448000"/>
          </a:xfrm>
          <a:prstGeom prst="rect">
            <a:avLst/>
          </a:prstGeom>
        </p:spPr>
      </p:pic>
      <p:grpSp>
        <p:nvGrpSpPr>
          <p:cNvPr id="19474" name="グループ化 25"/>
          <p:cNvGrpSpPr>
            <a:grpSpLocks/>
          </p:cNvGrpSpPr>
          <p:nvPr/>
        </p:nvGrpSpPr>
        <p:grpSpPr bwMode="auto">
          <a:xfrm>
            <a:off x="7313613" y="4470400"/>
            <a:ext cx="1590675" cy="1519238"/>
            <a:chOff x="7229702" y="4198562"/>
            <a:chExt cx="1593389" cy="1520422"/>
          </a:xfrm>
        </p:grpSpPr>
        <p:sp>
          <p:nvSpPr>
            <p:cNvPr id="19475" name="Rectangle 25">
              <a:hlinkClick r:id="rId7" action="ppaction://hlinksldjump" highlightClick="1"/>
              <a:hlinkHover r:id="" action="ppaction://noaction" highlightClick="1"/>
            </p:cNvPr>
            <p:cNvSpPr>
              <a:spLocks noChangeArrowheads="1"/>
            </p:cNvSpPr>
            <p:nvPr/>
          </p:nvSpPr>
          <p:spPr bwMode="auto">
            <a:xfrm>
              <a:off x="7229706" y="4538572"/>
              <a:ext cx="802107" cy="302524"/>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9476" name="Rectangle 24">
              <a:hlinkClick r:id="rId10" action="ppaction://hlinksldjump" highlightClick="1"/>
              <a:hlinkHover r:id="" action="ppaction://noaction" highlightClick="1"/>
            </p:cNvPr>
            <p:cNvSpPr>
              <a:spLocks noChangeAspect="1" noChangeArrowheads="1"/>
            </p:cNvSpPr>
            <p:nvPr/>
          </p:nvSpPr>
          <p:spPr bwMode="auto">
            <a:xfrm>
              <a:off x="7229705" y="4841096"/>
              <a:ext cx="797457" cy="877888"/>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9477" name="Rectangle 26">
              <a:hlinkClick r:id="rId11" action="ppaction://hlinksldjump" highlightClick="1"/>
              <a:hlinkHover r:id="" action="ppaction://noaction" highlightClick="1"/>
            </p:cNvPr>
            <p:cNvSpPr>
              <a:spLocks noChangeAspect="1" noChangeArrowheads="1"/>
            </p:cNvSpPr>
            <p:nvPr/>
          </p:nvSpPr>
          <p:spPr bwMode="auto">
            <a:xfrm>
              <a:off x="8028403" y="4205085"/>
              <a:ext cx="794688" cy="950444"/>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9478" name="Rectangle 41">
              <a:hlinkClick r:id="rId6" action="ppaction://hlinksldjump"/>
            </p:cNvPr>
            <p:cNvSpPr>
              <a:spLocks noChangeAspect="1" noChangeArrowheads="1"/>
            </p:cNvSpPr>
            <p:nvPr/>
          </p:nvSpPr>
          <p:spPr bwMode="auto">
            <a:xfrm>
              <a:off x="7229702" y="4198562"/>
              <a:ext cx="771252" cy="330484"/>
            </a:xfrm>
            <a:prstGeom prst="rect">
              <a:avLst/>
            </a:prstGeom>
            <a:solidFill>
              <a:schemeClr val="bg1">
                <a:alpha val="0"/>
              </a:schemeClr>
            </a:solidFill>
            <a:ln w="381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Tree>
    <p:custDataLst>
      <p:tags r:id="rId1"/>
    </p:custDataLst>
  </p:cSld>
  <p:clrMapOvr>
    <a:masterClrMapping/>
  </p:clrMapOvr>
  <p:transition advTm="1266">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6889"/>
                                        </p:tgtEl>
                                        <p:attrNameLst>
                                          <p:attrName>style.visibility</p:attrName>
                                        </p:attrNameLst>
                                      </p:cBhvr>
                                      <p:to>
                                        <p:strVal val="visible"/>
                                      </p:to>
                                    </p:set>
                                    <p:anim calcmode="lin" valueType="num">
                                      <p:cBhvr>
                                        <p:cTn id="14" dur="500" fill="hold"/>
                                        <p:tgtEl>
                                          <p:spTgt spid="36889"/>
                                        </p:tgtEl>
                                        <p:attrNameLst>
                                          <p:attrName>ppt_w</p:attrName>
                                        </p:attrNameLst>
                                      </p:cBhvr>
                                      <p:tavLst>
                                        <p:tav tm="0">
                                          <p:val>
                                            <p:fltVal val="0"/>
                                          </p:val>
                                        </p:tav>
                                        <p:tav tm="100000">
                                          <p:val>
                                            <p:strVal val="#ppt_w"/>
                                          </p:val>
                                        </p:tav>
                                      </p:tavLst>
                                    </p:anim>
                                    <p:anim calcmode="lin" valueType="num">
                                      <p:cBhvr>
                                        <p:cTn id="15" dur="500" fill="hold"/>
                                        <p:tgtEl>
                                          <p:spTgt spid="36889"/>
                                        </p:tgtEl>
                                        <p:attrNameLst>
                                          <p:attrName>ppt_h</p:attrName>
                                        </p:attrNameLst>
                                      </p:cBhvr>
                                      <p:tavLst>
                                        <p:tav tm="0">
                                          <p:val>
                                            <p:fltVal val="0"/>
                                          </p:val>
                                        </p:tav>
                                        <p:tav tm="100000">
                                          <p:val>
                                            <p:strVal val="#ppt_h"/>
                                          </p:val>
                                        </p:tav>
                                      </p:tavLst>
                                    </p:anim>
                                    <p:animEffect transition="in" filter="fade">
                                      <p:cBhvr>
                                        <p:cTn id="16" dur="500"/>
                                        <p:tgtEl>
                                          <p:spTgt spid="36889"/>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6885"/>
                                        </p:tgtEl>
                                        <p:attrNameLst>
                                          <p:attrName>style.visibility</p:attrName>
                                        </p:attrNameLst>
                                      </p:cBhvr>
                                      <p:to>
                                        <p:strVal val="visible"/>
                                      </p:to>
                                    </p:set>
                                    <p:anim calcmode="lin" valueType="num">
                                      <p:cBhvr>
                                        <p:cTn id="19" dur="500" fill="hold"/>
                                        <p:tgtEl>
                                          <p:spTgt spid="36885"/>
                                        </p:tgtEl>
                                        <p:attrNameLst>
                                          <p:attrName>ppt_w</p:attrName>
                                        </p:attrNameLst>
                                      </p:cBhvr>
                                      <p:tavLst>
                                        <p:tav tm="0">
                                          <p:val>
                                            <p:fltVal val="0"/>
                                          </p:val>
                                        </p:tav>
                                        <p:tav tm="100000">
                                          <p:val>
                                            <p:strVal val="#ppt_w"/>
                                          </p:val>
                                        </p:tav>
                                      </p:tavLst>
                                    </p:anim>
                                    <p:anim calcmode="lin" valueType="num">
                                      <p:cBhvr>
                                        <p:cTn id="20" dur="500" fill="hold"/>
                                        <p:tgtEl>
                                          <p:spTgt spid="36885"/>
                                        </p:tgtEl>
                                        <p:attrNameLst>
                                          <p:attrName>ppt_h</p:attrName>
                                        </p:attrNameLst>
                                      </p:cBhvr>
                                      <p:tavLst>
                                        <p:tav tm="0">
                                          <p:val>
                                            <p:fltVal val="0"/>
                                          </p:val>
                                        </p:tav>
                                        <p:tav tm="100000">
                                          <p:val>
                                            <p:strVal val="#ppt_h"/>
                                          </p:val>
                                        </p:tav>
                                      </p:tavLst>
                                    </p:anim>
                                    <p:animEffect transition="in" filter="fade">
                                      <p:cBhvr>
                                        <p:cTn id="21" dur="500"/>
                                        <p:tgtEl>
                                          <p:spTgt spid="36885"/>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36886"/>
                                        </p:tgtEl>
                                        <p:attrNameLst>
                                          <p:attrName>style.visibility</p:attrName>
                                        </p:attrNameLst>
                                      </p:cBhvr>
                                      <p:to>
                                        <p:strVal val="visible"/>
                                      </p:to>
                                    </p:set>
                                    <p:anim calcmode="lin" valueType="num">
                                      <p:cBhvr>
                                        <p:cTn id="24" dur="500" fill="hold"/>
                                        <p:tgtEl>
                                          <p:spTgt spid="36886"/>
                                        </p:tgtEl>
                                        <p:attrNameLst>
                                          <p:attrName>ppt_x</p:attrName>
                                        </p:attrNameLst>
                                      </p:cBhvr>
                                      <p:tavLst>
                                        <p:tav tm="0">
                                          <p:val>
                                            <p:strVal val="#ppt_x-.2"/>
                                          </p:val>
                                        </p:tav>
                                        <p:tav tm="100000">
                                          <p:val>
                                            <p:strVal val="#ppt_x"/>
                                          </p:val>
                                        </p:tav>
                                      </p:tavLst>
                                    </p:anim>
                                    <p:anim calcmode="lin" valueType="num">
                                      <p:cBhvr>
                                        <p:cTn id="25" dur="500" fill="hold"/>
                                        <p:tgtEl>
                                          <p:spTgt spid="36886"/>
                                        </p:tgtEl>
                                        <p:attrNameLst>
                                          <p:attrName>ppt_y</p:attrName>
                                        </p:attrNameLst>
                                      </p:cBhvr>
                                      <p:tavLst>
                                        <p:tav tm="0">
                                          <p:val>
                                            <p:strVal val="#ppt_y"/>
                                          </p:val>
                                        </p:tav>
                                        <p:tav tm="100000">
                                          <p:val>
                                            <p:strVal val="#ppt_y"/>
                                          </p:val>
                                        </p:tav>
                                      </p:tavLst>
                                    </p:anim>
                                    <p:animEffect transition="in" filter="wipe(right)" prLst="gradientSize: 0.1">
                                      <p:cBhvr>
                                        <p:cTn id="26" dur="500"/>
                                        <p:tgtEl>
                                          <p:spTgt spid="36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P spid="36885" grpId="0" animBg="1"/>
      <p:bldP spid="36886" grpId="0"/>
      <p:bldP spid="368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a:stretch>
            <a:fillRect/>
          </a:stretch>
        </p:blipFill>
        <p:spPr>
          <a:xfrm>
            <a:off x="7204070" y="3933750"/>
            <a:ext cx="1761048" cy="2448000"/>
          </a:xfrm>
          <a:prstGeom prst="rect">
            <a:avLst/>
          </a:prstGeom>
        </p:spPr>
      </p:pic>
      <p:pic>
        <p:nvPicPr>
          <p:cNvPr id="20483" name="Picture 85"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Line 10">
            <a:hlinkClick r:id="rId4"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0485" name="Line 17">
            <a:hlinkClick r:id="rId5"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grpSp>
        <p:nvGrpSpPr>
          <p:cNvPr id="20486" name="Group 64"/>
          <p:cNvGrpSpPr>
            <a:grpSpLocks/>
          </p:cNvGrpSpPr>
          <p:nvPr/>
        </p:nvGrpSpPr>
        <p:grpSpPr bwMode="auto">
          <a:xfrm>
            <a:off x="7773988" y="3571875"/>
            <a:ext cx="698500" cy="352425"/>
            <a:chOff x="4897" y="2535"/>
            <a:chExt cx="440" cy="222"/>
          </a:xfrm>
        </p:grpSpPr>
        <p:sp>
          <p:nvSpPr>
            <p:cNvPr id="20497" name="Text Box 65"/>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申告書へ</a:t>
              </a:r>
            </a:p>
          </p:txBody>
        </p:sp>
        <p:sp>
          <p:nvSpPr>
            <p:cNvPr id="20498" name="AutoShape 66">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20488" name="Rectangle 83"/>
          <p:cNvSpPr>
            <a:spLocks noGrp="1" noChangeArrowheads="1"/>
          </p:cNvSpPr>
          <p:nvPr>
            <p:ph type="ctrTitle"/>
          </p:nvPr>
        </p:nvSpPr>
        <p:spPr bwMode="white">
          <a:xfrm>
            <a:off x="79375" y="161925"/>
            <a:ext cx="8702675" cy="422275"/>
          </a:xfrm>
        </p:spPr>
        <p:txBody>
          <a:bodyPr/>
          <a:lstStyle/>
          <a:p>
            <a:pPr algn="l" eaLnBrk="1" hangingPunct="1"/>
            <a: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2000" dirty="0" smtClean="0">
                <a:solidFill>
                  <a:schemeClr val="bg1"/>
                </a:solidFill>
                <a:latin typeface="HG創英角ｺﾞｼｯｸUB" panose="020B0909000000000000" pitchFamily="49" charset="-128"/>
                <a:ea typeface="HG創英角ｺﾞｼｯｸUB" panose="020B0909000000000000" pitchFamily="49" charset="-128"/>
              </a:rPr>
              <a:t>②所得金額</a:t>
            </a:r>
          </a:p>
        </p:txBody>
      </p:sp>
      <p:sp>
        <p:nvSpPr>
          <p:cNvPr id="20489" name="Rectangle 84"/>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14</a:t>
            </a:r>
          </a:p>
        </p:txBody>
      </p:sp>
      <p:pic>
        <p:nvPicPr>
          <p:cNvPr id="20490" name="図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413" y="2348300"/>
            <a:ext cx="6339933" cy="279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2" name="グループ化 25"/>
          <p:cNvGrpSpPr>
            <a:grpSpLocks/>
          </p:cNvGrpSpPr>
          <p:nvPr/>
        </p:nvGrpSpPr>
        <p:grpSpPr bwMode="auto">
          <a:xfrm>
            <a:off x="7292975" y="4498975"/>
            <a:ext cx="1585913" cy="1504950"/>
            <a:chOff x="7242146" y="3889480"/>
            <a:chExt cx="1584722" cy="1504233"/>
          </a:xfrm>
        </p:grpSpPr>
        <p:sp>
          <p:nvSpPr>
            <p:cNvPr id="20493" name="Rectangle 25">
              <a:hlinkClick r:id="rId7" action="ppaction://hlinksldjump" highlightClick="1"/>
              <a:hlinkHover r:id="" action="ppaction://noaction" highlightClick="1"/>
            </p:cNvPr>
            <p:cNvSpPr>
              <a:spLocks noChangeArrowheads="1"/>
            </p:cNvSpPr>
            <p:nvPr/>
          </p:nvSpPr>
          <p:spPr bwMode="auto">
            <a:xfrm>
              <a:off x="7249819" y="3889480"/>
              <a:ext cx="792405" cy="302524"/>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0494" name="Rectangle 24">
              <a:hlinkClick r:id="rId8" action="ppaction://hlinksldjump" highlightClick="1"/>
              <a:hlinkHover r:id="" action="ppaction://noaction" highlightClick="1"/>
            </p:cNvPr>
            <p:cNvSpPr>
              <a:spLocks noChangeAspect="1" noChangeArrowheads="1"/>
            </p:cNvSpPr>
            <p:nvPr/>
          </p:nvSpPr>
          <p:spPr bwMode="auto">
            <a:xfrm>
              <a:off x="7259193" y="4533268"/>
              <a:ext cx="791142" cy="860445"/>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0495" name="Rectangle 26">
              <a:hlinkClick r:id="rId9" action="ppaction://hlinksldjump" highlightClick="1"/>
              <a:hlinkHover r:id="" action="ppaction://noaction" highlightClick="1"/>
            </p:cNvPr>
            <p:cNvSpPr>
              <a:spLocks noChangeAspect="1" noChangeArrowheads="1"/>
            </p:cNvSpPr>
            <p:nvPr/>
          </p:nvSpPr>
          <p:spPr bwMode="auto">
            <a:xfrm>
              <a:off x="8050335" y="3889480"/>
              <a:ext cx="776533" cy="950444"/>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0496" name="Rectangle 41">
              <a:hlinkClick r:id="rId5" action="ppaction://hlinksldjump"/>
            </p:cNvPr>
            <p:cNvSpPr>
              <a:spLocks noChangeAspect="1" noChangeArrowheads="1"/>
            </p:cNvSpPr>
            <p:nvPr/>
          </p:nvSpPr>
          <p:spPr bwMode="auto">
            <a:xfrm>
              <a:off x="7242146" y="4195795"/>
              <a:ext cx="808189" cy="346531"/>
            </a:xfrm>
            <a:prstGeom prst="rect">
              <a:avLst/>
            </a:prstGeom>
            <a:solidFill>
              <a:schemeClr val="bg1">
                <a:alpha val="0"/>
              </a:schemeClr>
            </a:solidFill>
            <a:ln w="381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Tree>
  </p:cSld>
  <p:clrMapOvr>
    <a:masterClrMapping/>
  </p:clrMapOvr>
  <p:transition advTm="607">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stretch>
            <a:fillRect/>
          </a:stretch>
        </p:blipFill>
        <p:spPr>
          <a:xfrm>
            <a:off x="7200431" y="3940101"/>
            <a:ext cx="1761048" cy="2448000"/>
          </a:xfrm>
          <a:prstGeom prst="rect">
            <a:avLst/>
          </a:prstGeom>
        </p:spPr>
      </p:pic>
      <p:pic>
        <p:nvPicPr>
          <p:cNvPr id="21507" name="Picture 80"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7">
            <a:hlinkClick r:id="rId4"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1509" name="Line 8">
            <a:hlinkClick r:id="" action="ppaction://hlinkshowjump?jump=nextslide"/>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21510" name="Group 63"/>
          <p:cNvGrpSpPr>
            <a:grpSpLocks/>
          </p:cNvGrpSpPr>
          <p:nvPr/>
        </p:nvGrpSpPr>
        <p:grpSpPr bwMode="auto">
          <a:xfrm>
            <a:off x="7773988" y="3571875"/>
            <a:ext cx="698500" cy="352425"/>
            <a:chOff x="4897" y="2535"/>
            <a:chExt cx="440" cy="222"/>
          </a:xfrm>
        </p:grpSpPr>
        <p:sp>
          <p:nvSpPr>
            <p:cNvPr id="21526" name="Text Box 64"/>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申告書へ</a:t>
              </a:r>
            </a:p>
          </p:txBody>
        </p:sp>
        <p:sp>
          <p:nvSpPr>
            <p:cNvPr id="21527" name="AutoShape 65">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21512" name="Rectangle 78"/>
          <p:cNvSpPr>
            <a:spLocks noGrp="1" noChangeArrowheads="1"/>
          </p:cNvSpPr>
          <p:nvPr>
            <p:ph type="ctrTitle"/>
          </p:nvPr>
        </p:nvSpPr>
        <p:spPr bwMode="white">
          <a:xfrm>
            <a:off x="79375" y="155575"/>
            <a:ext cx="8769350" cy="417513"/>
          </a:xfrm>
        </p:spPr>
        <p:txBody>
          <a:bodyPr/>
          <a:lstStyle/>
          <a:p>
            <a:pPr algn="l" eaLnBrk="1" hangingPunct="1"/>
            <a: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2000" dirty="0" smtClean="0">
                <a:solidFill>
                  <a:schemeClr val="bg1"/>
                </a:solidFill>
                <a:latin typeface="HG創英角ｺﾞｼｯｸUB" panose="020B0909000000000000" pitchFamily="49" charset="-128"/>
                <a:ea typeface="HG創英角ｺﾞｼｯｸUB" panose="020B0909000000000000" pitchFamily="49" charset="-128"/>
              </a:rPr>
              <a:t>②所得金額</a:t>
            </a:r>
          </a:p>
        </p:txBody>
      </p:sp>
      <p:sp>
        <p:nvSpPr>
          <p:cNvPr id="21513" name="Rectangle 79"/>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15</a:t>
            </a:r>
          </a:p>
        </p:txBody>
      </p:sp>
      <p:grpSp>
        <p:nvGrpSpPr>
          <p:cNvPr id="21514" name="グループ化 24"/>
          <p:cNvGrpSpPr>
            <a:grpSpLocks/>
          </p:cNvGrpSpPr>
          <p:nvPr/>
        </p:nvGrpSpPr>
        <p:grpSpPr bwMode="auto">
          <a:xfrm>
            <a:off x="800100" y="2327275"/>
            <a:ext cx="6343650" cy="2825750"/>
            <a:chOff x="1314450" y="3927475"/>
            <a:chExt cx="5886450" cy="2473325"/>
          </a:xfrm>
        </p:grpSpPr>
        <p:pic>
          <p:nvPicPr>
            <p:cNvPr id="21522" name="図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4450" y="3927475"/>
              <a:ext cx="58864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Rectangle 24"/>
            <p:cNvSpPr>
              <a:spLocks noChangeArrowheads="1"/>
            </p:cNvSpPr>
            <p:nvPr/>
          </p:nvSpPr>
          <p:spPr bwMode="auto">
            <a:xfrm>
              <a:off x="1790700" y="3942530"/>
              <a:ext cx="5350589" cy="468312"/>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1524" name="Rectangle 25"/>
            <p:cNvSpPr>
              <a:spLocks noChangeArrowheads="1"/>
            </p:cNvSpPr>
            <p:nvPr/>
          </p:nvSpPr>
          <p:spPr bwMode="auto">
            <a:xfrm>
              <a:off x="1790700" y="5880100"/>
              <a:ext cx="5350589" cy="454025"/>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1525" name="Text Box 27"/>
            <p:cNvSpPr txBox="1">
              <a:spLocks noChangeArrowheads="1"/>
            </p:cNvSpPr>
            <p:nvPr/>
          </p:nvSpPr>
          <p:spPr bwMode="auto">
            <a:xfrm>
              <a:off x="5098335" y="5955113"/>
              <a:ext cx="2042955" cy="35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2000">
                  <a:latin typeface="Arial" panose="020B0604020202020204" pitchFamily="34" charset="0"/>
                  <a:ea typeface="ＭＳ ゴシック" panose="020B0609070205080204" pitchFamily="49" charset="-128"/>
                </a:rPr>
                <a:t>２３４０００</a:t>
              </a:r>
            </a:p>
          </p:txBody>
        </p:sp>
      </p:grpSp>
      <p:grpSp>
        <p:nvGrpSpPr>
          <p:cNvPr id="21516" name="グループ化 25"/>
          <p:cNvGrpSpPr>
            <a:grpSpLocks/>
          </p:cNvGrpSpPr>
          <p:nvPr/>
        </p:nvGrpSpPr>
        <p:grpSpPr bwMode="auto">
          <a:xfrm>
            <a:off x="7292975" y="4498975"/>
            <a:ext cx="1585913" cy="1504950"/>
            <a:chOff x="7242146" y="3889480"/>
            <a:chExt cx="1584722" cy="1504233"/>
          </a:xfrm>
        </p:grpSpPr>
        <p:sp>
          <p:nvSpPr>
            <p:cNvPr id="21518" name="Rectangle 25">
              <a:hlinkClick r:id="rId4" action="ppaction://hlinksldjump" highlightClick="1"/>
              <a:hlinkHover r:id="" action="ppaction://noaction" highlightClick="1"/>
            </p:cNvPr>
            <p:cNvSpPr>
              <a:spLocks noChangeArrowheads="1"/>
            </p:cNvSpPr>
            <p:nvPr/>
          </p:nvSpPr>
          <p:spPr bwMode="auto">
            <a:xfrm>
              <a:off x="7249819" y="3889480"/>
              <a:ext cx="792405" cy="302524"/>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1519" name="Rectangle 24">
              <a:hlinkClick r:id="rId6" action="ppaction://hlinksldjump" highlightClick="1"/>
              <a:hlinkHover r:id="" action="ppaction://noaction" highlightClick="1"/>
            </p:cNvPr>
            <p:cNvSpPr>
              <a:spLocks noChangeAspect="1" noChangeArrowheads="1"/>
            </p:cNvSpPr>
            <p:nvPr/>
          </p:nvSpPr>
          <p:spPr bwMode="auto">
            <a:xfrm>
              <a:off x="7259193" y="4533268"/>
              <a:ext cx="791142" cy="860445"/>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1520" name="Rectangle 26">
              <a:hlinkClick r:id="rId7" action="ppaction://hlinksldjump" highlightClick="1"/>
              <a:hlinkHover r:id="" action="ppaction://noaction" highlightClick="1"/>
            </p:cNvPr>
            <p:cNvSpPr>
              <a:spLocks noChangeAspect="1" noChangeArrowheads="1"/>
            </p:cNvSpPr>
            <p:nvPr/>
          </p:nvSpPr>
          <p:spPr bwMode="auto">
            <a:xfrm>
              <a:off x="8050335" y="3889480"/>
              <a:ext cx="776533" cy="950444"/>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1521" name="Rectangle 41">
              <a:hlinkClick r:id="rId8" action="ppaction://hlinksldjump"/>
            </p:cNvPr>
            <p:cNvSpPr>
              <a:spLocks noChangeAspect="1" noChangeArrowheads="1"/>
            </p:cNvSpPr>
            <p:nvPr/>
          </p:nvSpPr>
          <p:spPr bwMode="auto">
            <a:xfrm>
              <a:off x="7242146" y="4195795"/>
              <a:ext cx="808189" cy="346531"/>
            </a:xfrm>
            <a:prstGeom prst="rect">
              <a:avLst/>
            </a:prstGeom>
            <a:solidFill>
              <a:schemeClr val="bg1">
                <a:alpha val="0"/>
              </a:schemeClr>
            </a:solidFill>
            <a:ln w="381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21517" name="Text Box 27"/>
          <p:cNvSpPr txBox="1">
            <a:spLocks noChangeArrowheads="1"/>
          </p:cNvSpPr>
          <p:nvPr/>
        </p:nvSpPr>
        <p:spPr bwMode="auto">
          <a:xfrm>
            <a:off x="4878388" y="2443163"/>
            <a:ext cx="2201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2000" dirty="0">
                <a:latin typeface="Arial" panose="020B0604020202020204" pitchFamily="34" charset="0"/>
                <a:ea typeface="ＭＳ ゴシック" panose="020B0609070205080204" pitchFamily="49" charset="-128"/>
              </a:rPr>
              <a:t>２３４０００</a:t>
            </a:r>
          </a:p>
        </p:txBody>
      </p:sp>
    </p:spTree>
  </p:cSld>
  <p:clrMapOvr>
    <a:masterClrMapping/>
  </p:clrMapOvr>
  <p:transition advTm="578">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0"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6" name="Rectangle 22"/>
          <p:cNvSpPr>
            <a:spLocks noChangeArrowheads="1"/>
          </p:cNvSpPr>
          <p:nvPr/>
        </p:nvSpPr>
        <p:spPr bwMode="auto">
          <a:xfrm>
            <a:off x="871538" y="3003550"/>
            <a:ext cx="362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latin typeface="HG創英角ｺﾞｼｯｸUB" panose="020B0909000000000000" pitchFamily="49" charset="-128"/>
                <a:ea typeface="HG創英角ｺﾞｼｯｸUB" panose="020B0909000000000000" pitchFamily="49" charset="-128"/>
              </a:rPr>
              <a:t>	</a:t>
            </a:r>
            <a:r>
              <a:rPr lang="ja-JP" altLang="en-US" sz="1800">
                <a:latin typeface="HG創英角ｺﾞｼｯｸUB" panose="020B0909000000000000" pitchFamily="49" charset="-128"/>
                <a:ea typeface="HG創英角ｺﾞｼｯｸUB" panose="020B0909000000000000" pitchFamily="49" charset="-128"/>
              </a:rPr>
              <a:t>８８４，０００</a:t>
            </a:r>
          </a:p>
        </p:txBody>
      </p:sp>
      <p:graphicFrame>
        <p:nvGraphicFramePr>
          <p:cNvPr id="22532" name="Object 10"/>
          <p:cNvGraphicFramePr>
            <a:graphicFrameLocks noChangeAspect="1"/>
          </p:cNvGraphicFramePr>
          <p:nvPr/>
        </p:nvGraphicFramePr>
        <p:xfrm>
          <a:off x="5380038" y="1768475"/>
          <a:ext cx="3397250" cy="4090988"/>
        </p:xfrm>
        <a:graphic>
          <a:graphicData uri="http://schemas.openxmlformats.org/presentationml/2006/ole">
            <mc:AlternateContent xmlns:mc="http://schemas.openxmlformats.org/markup-compatibility/2006">
              <mc:Choice xmlns:v="urn:schemas-microsoft-com:vml" Requires="v">
                <p:oleObj spid="_x0000_s22565" name="ワークシート" r:id="rId5" imgW="2432408" imgH="2929090" progId="Excel.Sheet.8">
                  <p:embed/>
                </p:oleObj>
              </mc:Choice>
              <mc:Fallback>
                <p:oleObj name="ワークシート" r:id="rId5" imgW="2432408" imgH="2929090" progId="Excel.Sheet.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038" y="1768475"/>
                        <a:ext cx="3397250" cy="40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3" name="Rectangle 11"/>
          <p:cNvSpPr>
            <a:spLocks noChangeArrowheads="1"/>
          </p:cNvSpPr>
          <p:nvPr/>
        </p:nvSpPr>
        <p:spPr bwMode="auto">
          <a:xfrm>
            <a:off x="385763" y="873125"/>
            <a:ext cx="4814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buFontTx/>
              <a:buNone/>
            </a:pPr>
            <a:r>
              <a:rPr lang="ja-JP" altLang="en-US" sz="1500">
                <a:latin typeface="HG創英角ｺﾞｼｯｸUB" panose="020B0909000000000000" pitchFamily="49" charset="-128"/>
                <a:ea typeface="HG創英角ｺﾞｼｯｸUB" panose="020B0909000000000000" pitchFamily="49" charset="-128"/>
              </a:rPr>
              <a:t>給与の必要経費は法律で決まっています。</a:t>
            </a:r>
          </a:p>
          <a:p>
            <a:pPr eaLnBrk="1" hangingPunct="1">
              <a:buFontTx/>
              <a:buNone/>
            </a:pPr>
            <a:r>
              <a:rPr lang="ja-JP" altLang="en-US" sz="1500" b="1">
                <a:solidFill>
                  <a:srgbClr val="CC3300"/>
                </a:solidFill>
                <a:latin typeface="HG創英角ｺﾞｼｯｸUB" panose="020B0909000000000000" pitchFamily="49" charset="-128"/>
                <a:ea typeface="HG創英角ｺﾞｼｯｸUB" panose="020B0909000000000000" pitchFamily="49" charset="-128"/>
              </a:rPr>
              <a:t>給与所得控除額</a:t>
            </a:r>
            <a:r>
              <a:rPr lang="ja-JP" altLang="en-US" sz="1500">
                <a:latin typeface="HG創英角ｺﾞｼｯｸUB" panose="020B0909000000000000" pitchFamily="49" charset="-128"/>
                <a:ea typeface="HG創英角ｺﾞｼｯｸUB" panose="020B0909000000000000" pitchFamily="49" charset="-128"/>
              </a:rPr>
              <a:t>といい、この額を差し引いて</a:t>
            </a:r>
            <a:endParaRPr lang="en-US" altLang="ja-JP" sz="1500">
              <a:latin typeface="HG創英角ｺﾞｼｯｸUB" panose="020B0909000000000000" pitchFamily="49" charset="-128"/>
              <a:ea typeface="HG創英角ｺﾞｼｯｸUB" panose="020B0909000000000000" pitchFamily="49" charset="-128"/>
            </a:endParaRPr>
          </a:p>
          <a:p>
            <a:pPr eaLnBrk="1" hangingPunct="1">
              <a:buFontTx/>
              <a:buNone/>
            </a:pPr>
            <a:r>
              <a:rPr lang="ja-JP" altLang="en-US" sz="1500">
                <a:latin typeface="HG創英角ｺﾞｼｯｸUB" panose="020B0909000000000000" pitchFamily="49" charset="-128"/>
                <a:ea typeface="HG創英角ｺﾞｼｯｸUB" panose="020B0909000000000000" pitchFamily="49" charset="-128"/>
              </a:rPr>
              <a:t>計算します。</a:t>
            </a:r>
          </a:p>
        </p:txBody>
      </p:sp>
      <p:sp>
        <p:nvSpPr>
          <p:cNvPr id="22534" name="Text Box 12"/>
          <p:cNvSpPr txBox="1">
            <a:spLocks noChangeArrowheads="1"/>
          </p:cNvSpPr>
          <p:nvPr/>
        </p:nvSpPr>
        <p:spPr bwMode="auto">
          <a:xfrm>
            <a:off x="5402263" y="1404938"/>
            <a:ext cx="178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簡易給与所得表</a:t>
            </a:r>
          </a:p>
        </p:txBody>
      </p:sp>
      <p:sp>
        <p:nvSpPr>
          <p:cNvPr id="62477" name="Rectangle 13"/>
          <p:cNvSpPr>
            <a:spLocks noChangeArrowheads="1"/>
          </p:cNvSpPr>
          <p:nvPr/>
        </p:nvSpPr>
        <p:spPr bwMode="auto">
          <a:xfrm>
            <a:off x="7564438" y="4243388"/>
            <a:ext cx="1166812" cy="120015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62488" name="Rectangle 24"/>
          <p:cNvSpPr>
            <a:spLocks noChangeArrowheads="1"/>
          </p:cNvSpPr>
          <p:nvPr/>
        </p:nvSpPr>
        <p:spPr bwMode="auto">
          <a:xfrm>
            <a:off x="881063" y="4076700"/>
            <a:ext cx="362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latin typeface="HG創英角ｺﾞｼｯｸUB" panose="020B0909000000000000" pitchFamily="49" charset="-128"/>
                <a:ea typeface="HG創英角ｺﾞｼｯｸUB" panose="020B0909000000000000" pitchFamily="49" charset="-128"/>
              </a:rPr>
              <a:t>	</a:t>
            </a:r>
            <a:r>
              <a:rPr lang="ja-JP" altLang="en-US" sz="1800">
                <a:latin typeface="HG創英角ｺﾞｼｯｸUB" panose="020B0909000000000000" pitchFamily="49" charset="-128"/>
                <a:ea typeface="HG創英角ｺﾞｼｯｸUB" panose="020B0909000000000000" pitchFamily="49" charset="-128"/>
              </a:rPr>
              <a:t>６５０，０００</a:t>
            </a:r>
          </a:p>
        </p:txBody>
      </p:sp>
      <p:sp>
        <p:nvSpPr>
          <p:cNvPr id="62490" name="Rectangle 26"/>
          <p:cNvSpPr>
            <a:spLocks noChangeArrowheads="1"/>
          </p:cNvSpPr>
          <p:nvPr/>
        </p:nvSpPr>
        <p:spPr bwMode="auto">
          <a:xfrm>
            <a:off x="887413" y="5259388"/>
            <a:ext cx="3629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latin typeface="HG創英角ｺﾞｼｯｸUB" panose="020B0909000000000000" pitchFamily="49" charset="-128"/>
                <a:ea typeface="HG創英角ｺﾞｼｯｸUB" panose="020B0909000000000000" pitchFamily="49" charset="-128"/>
              </a:rPr>
              <a:t>	</a:t>
            </a:r>
            <a:r>
              <a:rPr lang="ja-JP" altLang="en-US" sz="1800">
                <a:latin typeface="HG創英角ｺﾞｼｯｸUB" panose="020B0909000000000000" pitchFamily="49" charset="-128"/>
                <a:ea typeface="HG創英角ｺﾞｼｯｸUB" panose="020B0909000000000000" pitchFamily="49" charset="-128"/>
              </a:rPr>
              <a:t>２３４，０００</a:t>
            </a:r>
          </a:p>
        </p:txBody>
      </p:sp>
      <p:sp>
        <p:nvSpPr>
          <p:cNvPr id="62491" name="Rectangle 27"/>
          <p:cNvSpPr>
            <a:spLocks noChangeArrowheads="1"/>
          </p:cNvSpPr>
          <p:nvPr/>
        </p:nvSpPr>
        <p:spPr bwMode="auto">
          <a:xfrm>
            <a:off x="1285875" y="4038600"/>
            <a:ext cx="2643188" cy="4349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62492" name="Line 28"/>
          <p:cNvSpPr>
            <a:spLocks noChangeShapeType="1"/>
          </p:cNvSpPr>
          <p:nvPr/>
        </p:nvSpPr>
        <p:spPr bwMode="auto">
          <a:xfrm flipH="1" flipV="1">
            <a:off x="3929063" y="4243388"/>
            <a:ext cx="3635375" cy="63341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0" name="Text Box 29"/>
          <p:cNvSpPr txBox="1">
            <a:spLocks noChangeArrowheads="1"/>
          </p:cNvSpPr>
          <p:nvPr/>
        </p:nvSpPr>
        <p:spPr bwMode="auto">
          <a:xfrm>
            <a:off x="385763" y="1771650"/>
            <a:ext cx="35194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500">
                <a:latin typeface="HG創英角ｺﾞｼｯｸUB" panose="020B0909000000000000" pitchFamily="49" charset="-128"/>
                <a:ea typeface="HG創英角ｺﾞｼｯｸUB" panose="020B0909000000000000" pitchFamily="49" charset="-128"/>
              </a:rPr>
              <a:t>収入金額－給与所得控除額＝所得金額</a:t>
            </a:r>
          </a:p>
        </p:txBody>
      </p:sp>
      <p:sp>
        <p:nvSpPr>
          <p:cNvPr id="22541" name="Rectangle 32"/>
          <p:cNvSpPr>
            <a:spLocks noChangeArrowheads="1"/>
          </p:cNvSpPr>
          <p:nvPr/>
        </p:nvSpPr>
        <p:spPr bwMode="auto">
          <a:xfrm>
            <a:off x="871538" y="2517775"/>
            <a:ext cx="1098550" cy="36671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chemeClr val="bg1"/>
                </a:solidFill>
                <a:latin typeface="Arial" panose="020B0604020202020204" pitchFamily="34" charset="0"/>
                <a:ea typeface="HG創英角ｺﾞｼｯｸUB" panose="020B0909000000000000" pitchFamily="49" charset="-128"/>
              </a:rPr>
              <a:t>収入金額</a:t>
            </a:r>
          </a:p>
        </p:txBody>
      </p:sp>
      <p:sp>
        <p:nvSpPr>
          <p:cNvPr id="22542" name="Rectangle 33"/>
          <p:cNvSpPr>
            <a:spLocks noChangeArrowheads="1"/>
          </p:cNvSpPr>
          <p:nvPr/>
        </p:nvSpPr>
        <p:spPr bwMode="auto">
          <a:xfrm>
            <a:off x="887413" y="3551238"/>
            <a:ext cx="2103437" cy="36988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ea typeface="HG創英角ｺﾞｼｯｸUB" panose="020B0909000000000000" pitchFamily="49" charset="-128"/>
              </a:rPr>
              <a:t>給与所得控除額</a:t>
            </a:r>
          </a:p>
        </p:txBody>
      </p:sp>
      <p:sp>
        <p:nvSpPr>
          <p:cNvPr id="22543" name="Rectangle 34"/>
          <p:cNvSpPr>
            <a:spLocks noChangeArrowheads="1"/>
          </p:cNvSpPr>
          <p:nvPr/>
        </p:nvSpPr>
        <p:spPr bwMode="auto">
          <a:xfrm>
            <a:off x="895350" y="4838700"/>
            <a:ext cx="1098550" cy="366713"/>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chemeClr val="bg1"/>
                </a:solidFill>
                <a:latin typeface="Arial" panose="020B0604020202020204" pitchFamily="34" charset="0"/>
                <a:ea typeface="HG創英角ｺﾞｼｯｸUB" panose="020B0909000000000000" pitchFamily="49" charset="-128"/>
              </a:rPr>
              <a:t>所得金額</a:t>
            </a:r>
          </a:p>
        </p:txBody>
      </p:sp>
      <p:sp>
        <p:nvSpPr>
          <p:cNvPr id="22544" name="Line 35">
            <a:hlinkClick r:id="rId7"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2545" name="Line 36">
            <a:hlinkClick r:id="" action="ppaction://hlinkshowjump?jump=nextslide"/>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2546" name="Line 39"/>
          <p:cNvSpPr>
            <a:spLocks noChangeShapeType="1"/>
          </p:cNvSpPr>
          <p:nvPr/>
        </p:nvSpPr>
        <p:spPr bwMode="auto">
          <a:xfrm>
            <a:off x="895350" y="4667250"/>
            <a:ext cx="30337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7" name="Rectangle 48"/>
          <p:cNvSpPr>
            <a:spLocks noGrp="1" noChangeArrowheads="1"/>
          </p:cNvSpPr>
          <p:nvPr>
            <p:ph type="title"/>
          </p:nvPr>
        </p:nvSpPr>
        <p:spPr bwMode="white">
          <a:xfrm>
            <a:off x="79375" y="-9525"/>
            <a:ext cx="8258175" cy="695325"/>
          </a:xfrm>
        </p:spPr>
        <p:txBody>
          <a:bodyPr/>
          <a:lstStyle/>
          <a:p>
            <a:pPr algn="l" eaLnBrk="1" hangingPunct="1"/>
            <a: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t/>
            </a:r>
            <a:b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br>
            <a:r>
              <a:rPr lang="ja-JP" altLang="en-US" sz="2400" dirty="0" smtClean="0">
                <a:solidFill>
                  <a:schemeClr val="bg1"/>
                </a:solidFill>
                <a:latin typeface="HG創英角ｺﾞｼｯｸUB" panose="020B0909000000000000" pitchFamily="49" charset="-128"/>
                <a:ea typeface="HG創英角ｺﾞｼｯｸUB" panose="020B0909000000000000" pitchFamily="49" charset="-128"/>
              </a:rPr>
              <a:t>　</a:t>
            </a:r>
            <a:r>
              <a:rPr lang="ja-JP" altLang="en-US" sz="1600" dirty="0" smtClean="0">
                <a:solidFill>
                  <a:schemeClr val="bg1"/>
                </a:solidFill>
                <a:latin typeface="HG創英角ｺﾞｼｯｸUB" panose="020B0909000000000000" pitchFamily="49" charset="-128"/>
                <a:ea typeface="HG創英角ｺﾞｼｯｸUB" panose="020B0909000000000000" pitchFamily="49" charset="-128"/>
              </a:rPr>
              <a:t>～１回目の控除（必要経費など）～</a:t>
            </a:r>
          </a:p>
        </p:txBody>
      </p:sp>
      <p:sp>
        <p:nvSpPr>
          <p:cNvPr id="22548" name="Rectangle 49"/>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16</a:t>
            </a:r>
          </a:p>
        </p:txBody>
      </p:sp>
    </p:spTree>
    <p:custDataLst>
      <p:tags r:id="rId2"/>
    </p:custDataLst>
  </p:cSld>
  <p:clrMapOvr>
    <a:masterClrMapping/>
  </p:clrMapOvr>
  <p:transition advTm="20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2486"/>
                                        </p:tgtEl>
                                        <p:attrNameLst>
                                          <p:attrName>style.visibility</p:attrName>
                                        </p:attrNameLst>
                                      </p:cBhvr>
                                      <p:to>
                                        <p:strVal val="visible"/>
                                      </p:to>
                                    </p:set>
                                    <p:anim calcmode="lin" valueType="num">
                                      <p:cBhvr>
                                        <p:cTn id="7" dur="500" fill="hold"/>
                                        <p:tgtEl>
                                          <p:spTgt spid="62486"/>
                                        </p:tgtEl>
                                        <p:attrNameLst>
                                          <p:attrName>ppt_w</p:attrName>
                                        </p:attrNameLst>
                                      </p:cBhvr>
                                      <p:tavLst>
                                        <p:tav tm="0">
                                          <p:val>
                                            <p:fltVal val="0"/>
                                          </p:val>
                                        </p:tav>
                                        <p:tav tm="100000">
                                          <p:val>
                                            <p:strVal val="#ppt_w"/>
                                          </p:val>
                                        </p:tav>
                                      </p:tavLst>
                                    </p:anim>
                                    <p:anim calcmode="lin" valueType="num">
                                      <p:cBhvr>
                                        <p:cTn id="8" dur="500" fill="hold"/>
                                        <p:tgtEl>
                                          <p:spTgt spid="62486"/>
                                        </p:tgtEl>
                                        <p:attrNameLst>
                                          <p:attrName>ppt_h</p:attrName>
                                        </p:attrNameLst>
                                      </p:cBhvr>
                                      <p:tavLst>
                                        <p:tav tm="0">
                                          <p:val>
                                            <p:fltVal val="0"/>
                                          </p:val>
                                        </p:tav>
                                        <p:tav tm="100000">
                                          <p:val>
                                            <p:strVal val="#ppt_h"/>
                                          </p:val>
                                        </p:tav>
                                      </p:tavLst>
                                    </p:anim>
                                    <p:animEffect transition="in" filter="fade">
                                      <p:cBhvr>
                                        <p:cTn id="9" dur="500"/>
                                        <p:tgtEl>
                                          <p:spTgt spid="624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2477"/>
                                        </p:tgtEl>
                                        <p:attrNameLst>
                                          <p:attrName>style.visibility</p:attrName>
                                        </p:attrNameLst>
                                      </p:cBhvr>
                                      <p:to>
                                        <p:strVal val="visible"/>
                                      </p:to>
                                    </p:set>
                                    <p:anim calcmode="lin" valueType="num">
                                      <p:cBhvr>
                                        <p:cTn id="14" dur="500" fill="hold"/>
                                        <p:tgtEl>
                                          <p:spTgt spid="62477"/>
                                        </p:tgtEl>
                                        <p:attrNameLst>
                                          <p:attrName>ppt_w</p:attrName>
                                        </p:attrNameLst>
                                      </p:cBhvr>
                                      <p:tavLst>
                                        <p:tav tm="0">
                                          <p:val>
                                            <p:fltVal val="0"/>
                                          </p:val>
                                        </p:tav>
                                        <p:tav tm="100000">
                                          <p:val>
                                            <p:strVal val="#ppt_w"/>
                                          </p:val>
                                        </p:tav>
                                      </p:tavLst>
                                    </p:anim>
                                    <p:anim calcmode="lin" valueType="num">
                                      <p:cBhvr>
                                        <p:cTn id="15" dur="500" fill="hold"/>
                                        <p:tgtEl>
                                          <p:spTgt spid="62477"/>
                                        </p:tgtEl>
                                        <p:attrNameLst>
                                          <p:attrName>ppt_h</p:attrName>
                                        </p:attrNameLst>
                                      </p:cBhvr>
                                      <p:tavLst>
                                        <p:tav tm="0">
                                          <p:val>
                                            <p:fltVal val="0"/>
                                          </p:val>
                                        </p:tav>
                                        <p:tav tm="100000">
                                          <p:val>
                                            <p:strVal val="#ppt_h"/>
                                          </p:val>
                                        </p:tav>
                                      </p:tavLst>
                                    </p:anim>
                                    <p:animEffect transition="in" filter="fade">
                                      <p:cBhvr>
                                        <p:cTn id="16" dur="500"/>
                                        <p:tgtEl>
                                          <p:spTgt spid="62477"/>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2492"/>
                                        </p:tgtEl>
                                        <p:attrNameLst>
                                          <p:attrName>style.visibility</p:attrName>
                                        </p:attrNameLst>
                                      </p:cBhvr>
                                      <p:to>
                                        <p:strVal val="visible"/>
                                      </p:to>
                                    </p:set>
                                    <p:anim calcmode="lin" valueType="num">
                                      <p:cBhvr>
                                        <p:cTn id="19" dur="500" fill="hold"/>
                                        <p:tgtEl>
                                          <p:spTgt spid="62492"/>
                                        </p:tgtEl>
                                        <p:attrNameLst>
                                          <p:attrName>ppt_w</p:attrName>
                                        </p:attrNameLst>
                                      </p:cBhvr>
                                      <p:tavLst>
                                        <p:tav tm="0">
                                          <p:val>
                                            <p:fltVal val="0"/>
                                          </p:val>
                                        </p:tav>
                                        <p:tav tm="100000">
                                          <p:val>
                                            <p:strVal val="#ppt_w"/>
                                          </p:val>
                                        </p:tav>
                                      </p:tavLst>
                                    </p:anim>
                                    <p:anim calcmode="lin" valueType="num">
                                      <p:cBhvr>
                                        <p:cTn id="20" dur="500" fill="hold"/>
                                        <p:tgtEl>
                                          <p:spTgt spid="62492"/>
                                        </p:tgtEl>
                                        <p:attrNameLst>
                                          <p:attrName>ppt_h</p:attrName>
                                        </p:attrNameLst>
                                      </p:cBhvr>
                                      <p:tavLst>
                                        <p:tav tm="0">
                                          <p:val>
                                            <p:fltVal val="0"/>
                                          </p:val>
                                        </p:tav>
                                        <p:tav tm="100000">
                                          <p:val>
                                            <p:strVal val="#ppt_h"/>
                                          </p:val>
                                        </p:tav>
                                      </p:tavLst>
                                    </p:anim>
                                    <p:animEffect transition="in" filter="fade">
                                      <p:cBhvr>
                                        <p:cTn id="21" dur="500"/>
                                        <p:tgtEl>
                                          <p:spTgt spid="62492"/>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62488"/>
                                        </p:tgtEl>
                                        <p:attrNameLst>
                                          <p:attrName>style.visibility</p:attrName>
                                        </p:attrNameLst>
                                      </p:cBhvr>
                                      <p:to>
                                        <p:strVal val="visible"/>
                                      </p:to>
                                    </p:set>
                                    <p:anim calcmode="lin" valueType="num">
                                      <p:cBhvr>
                                        <p:cTn id="24" dur="500" fill="hold"/>
                                        <p:tgtEl>
                                          <p:spTgt spid="62488"/>
                                        </p:tgtEl>
                                        <p:attrNameLst>
                                          <p:attrName>ppt_w</p:attrName>
                                        </p:attrNameLst>
                                      </p:cBhvr>
                                      <p:tavLst>
                                        <p:tav tm="0">
                                          <p:val>
                                            <p:fltVal val="0"/>
                                          </p:val>
                                        </p:tav>
                                        <p:tav tm="100000">
                                          <p:val>
                                            <p:strVal val="#ppt_w"/>
                                          </p:val>
                                        </p:tav>
                                      </p:tavLst>
                                    </p:anim>
                                    <p:anim calcmode="lin" valueType="num">
                                      <p:cBhvr>
                                        <p:cTn id="25" dur="500" fill="hold"/>
                                        <p:tgtEl>
                                          <p:spTgt spid="62488"/>
                                        </p:tgtEl>
                                        <p:attrNameLst>
                                          <p:attrName>ppt_h</p:attrName>
                                        </p:attrNameLst>
                                      </p:cBhvr>
                                      <p:tavLst>
                                        <p:tav tm="0">
                                          <p:val>
                                            <p:fltVal val="0"/>
                                          </p:val>
                                        </p:tav>
                                        <p:tav tm="100000">
                                          <p:val>
                                            <p:strVal val="#ppt_h"/>
                                          </p:val>
                                        </p:tav>
                                      </p:tavLst>
                                    </p:anim>
                                    <p:animEffect transition="in" filter="fade">
                                      <p:cBhvr>
                                        <p:cTn id="26" dur="500"/>
                                        <p:tgtEl>
                                          <p:spTgt spid="62488"/>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62491"/>
                                        </p:tgtEl>
                                        <p:attrNameLst>
                                          <p:attrName>style.visibility</p:attrName>
                                        </p:attrNameLst>
                                      </p:cBhvr>
                                      <p:to>
                                        <p:strVal val="visible"/>
                                      </p:to>
                                    </p:set>
                                    <p:anim calcmode="lin" valueType="num">
                                      <p:cBhvr>
                                        <p:cTn id="29" dur="500" fill="hold"/>
                                        <p:tgtEl>
                                          <p:spTgt spid="62491"/>
                                        </p:tgtEl>
                                        <p:attrNameLst>
                                          <p:attrName>ppt_w</p:attrName>
                                        </p:attrNameLst>
                                      </p:cBhvr>
                                      <p:tavLst>
                                        <p:tav tm="0">
                                          <p:val>
                                            <p:fltVal val="0"/>
                                          </p:val>
                                        </p:tav>
                                        <p:tav tm="100000">
                                          <p:val>
                                            <p:strVal val="#ppt_w"/>
                                          </p:val>
                                        </p:tav>
                                      </p:tavLst>
                                    </p:anim>
                                    <p:anim calcmode="lin" valueType="num">
                                      <p:cBhvr>
                                        <p:cTn id="30" dur="500" fill="hold"/>
                                        <p:tgtEl>
                                          <p:spTgt spid="62491"/>
                                        </p:tgtEl>
                                        <p:attrNameLst>
                                          <p:attrName>ppt_h</p:attrName>
                                        </p:attrNameLst>
                                      </p:cBhvr>
                                      <p:tavLst>
                                        <p:tav tm="0">
                                          <p:val>
                                            <p:fltVal val="0"/>
                                          </p:val>
                                        </p:tav>
                                        <p:tav tm="100000">
                                          <p:val>
                                            <p:strVal val="#ppt_h"/>
                                          </p:val>
                                        </p:tav>
                                      </p:tavLst>
                                    </p:anim>
                                    <p:animEffect transition="in" filter="fade">
                                      <p:cBhvr>
                                        <p:cTn id="31" dur="500"/>
                                        <p:tgtEl>
                                          <p:spTgt spid="6249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62490"/>
                                        </p:tgtEl>
                                        <p:attrNameLst>
                                          <p:attrName>style.visibility</p:attrName>
                                        </p:attrNameLst>
                                      </p:cBhvr>
                                      <p:to>
                                        <p:strVal val="visible"/>
                                      </p:to>
                                    </p:set>
                                    <p:anim calcmode="lin" valueType="num">
                                      <p:cBhvr>
                                        <p:cTn id="36" dur="500" fill="hold"/>
                                        <p:tgtEl>
                                          <p:spTgt spid="62490"/>
                                        </p:tgtEl>
                                        <p:attrNameLst>
                                          <p:attrName>ppt_w</p:attrName>
                                        </p:attrNameLst>
                                      </p:cBhvr>
                                      <p:tavLst>
                                        <p:tav tm="0">
                                          <p:val>
                                            <p:fltVal val="0"/>
                                          </p:val>
                                        </p:tav>
                                        <p:tav tm="100000">
                                          <p:val>
                                            <p:strVal val="#ppt_w"/>
                                          </p:val>
                                        </p:tav>
                                      </p:tavLst>
                                    </p:anim>
                                    <p:anim calcmode="lin" valueType="num">
                                      <p:cBhvr>
                                        <p:cTn id="37" dur="500" fill="hold"/>
                                        <p:tgtEl>
                                          <p:spTgt spid="62490"/>
                                        </p:tgtEl>
                                        <p:attrNameLst>
                                          <p:attrName>ppt_h</p:attrName>
                                        </p:attrNameLst>
                                      </p:cBhvr>
                                      <p:tavLst>
                                        <p:tav tm="0">
                                          <p:val>
                                            <p:fltVal val="0"/>
                                          </p:val>
                                        </p:tav>
                                        <p:tav tm="100000">
                                          <p:val>
                                            <p:strVal val="#ppt_h"/>
                                          </p:val>
                                        </p:tav>
                                      </p:tavLst>
                                    </p:anim>
                                    <p:animEffect transition="in" filter="fade">
                                      <p:cBhvr>
                                        <p:cTn id="38" dur="500"/>
                                        <p:tgtEl>
                                          <p:spTgt spid="62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6" grpId="0"/>
      <p:bldP spid="62477" grpId="0" animBg="1"/>
      <p:bldP spid="62488" grpId="0"/>
      <p:bldP spid="62490" grpId="0"/>
      <p:bldP spid="62491" grpId="0" animBg="1"/>
      <p:bldP spid="624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a:stretch>
            <a:fillRect/>
          </a:stretch>
        </p:blipFill>
        <p:spPr>
          <a:xfrm>
            <a:off x="358765" y="644864"/>
            <a:ext cx="4832357" cy="3391429"/>
          </a:xfrm>
          <a:prstGeom prst="rect">
            <a:avLst/>
          </a:prstGeom>
        </p:spPr>
      </p:pic>
      <p:pic>
        <p:nvPicPr>
          <p:cNvPr id="25" name="図 24"/>
          <p:cNvPicPr>
            <a:picLocks noChangeAspect="1"/>
          </p:cNvPicPr>
          <p:nvPr/>
        </p:nvPicPr>
        <p:blipFill>
          <a:blip r:embed="rId3"/>
          <a:stretch>
            <a:fillRect/>
          </a:stretch>
        </p:blipFill>
        <p:spPr>
          <a:xfrm>
            <a:off x="7205663" y="3940992"/>
            <a:ext cx="1761048" cy="2448000"/>
          </a:xfrm>
          <a:prstGeom prst="rect">
            <a:avLst/>
          </a:prstGeom>
        </p:spPr>
      </p:pic>
      <p:pic>
        <p:nvPicPr>
          <p:cNvPr id="23556" name="Picture 57"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7" name="Group 32"/>
          <p:cNvGrpSpPr>
            <a:grpSpLocks/>
          </p:cNvGrpSpPr>
          <p:nvPr/>
        </p:nvGrpSpPr>
        <p:grpSpPr bwMode="auto">
          <a:xfrm>
            <a:off x="663575" y="4283075"/>
            <a:ext cx="936625" cy="360363"/>
            <a:chOff x="170" y="2223"/>
            <a:chExt cx="596" cy="175"/>
          </a:xfrm>
        </p:grpSpPr>
        <p:sp>
          <p:nvSpPr>
            <p:cNvPr id="23573" name="Text Box 33">
              <a:hlinkClick r:id="rId5" action="ppaction://hlinksldjump"/>
            </p:cNvPr>
            <p:cNvSpPr txBox="1">
              <a:spLocks noChangeArrowheads="1"/>
            </p:cNvSpPr>
            <p:nvPr/>
          </p:nvSpPr>
          <p:spPr bwMode="auto">
            <a:xfrm>
              <a:off x="170" y="2223"/>
              <a:ext cx="5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源泉徴収票へ</a:t>
              </a:r>
            </a:p>
          </p:txBody>
        </p:sp>
        <p:sp>
          <p:nvSpPr>
            <p:cNvPr id="23574" name="Line 34">
              <a:hlinkClick r:id="rId5" action="ppaction://hlinksldjump"/>
            </p:cNvPr>
            <p:cNvSpPr>
              <a:spLocks noChangeShapeType="1"/>
            </p:cNvSpPr>
            <p:nvPr/>
          </p:nvSpPr>
          <p:spPr bwMode="auto">
            <a:xfrm>
              <a:off x="390" y="2398"/>
              <a:ext cx="144"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sp>
        <p:nvSpPr>
          <p:cNvPr id="23558" name="Line 4">
            <a:hlinkClick r:id="rId6"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3559" name="Line 6">
            <a:hlinkClick r:id="rId7"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grpSp>
        <p:nvGrpSpPr>
          <p:cNvPr id="23560" name="Group 40"/>
          <p:cNvGrpSpPr>
            <a:grpSpLocks/>
          </p:cNvGrpSpPr>
          <p:nvPr/>
        </p:nvGrpSpPr>
        <p:grpSpPr bwMode="auto">
          <a:xfrm>
            <a:off x="7773988" y="3571875"/>
            <a:ext cx="698500" cy="352425"/>
            <a:chOff x="4897" y="2535"/>
            <a:chExt cx="440" cy="222"/>
          </a:xfrm>
        </p:grpSpPr>
        <p:sp>
          <p:nvSpPr>
            <p:cNvPr id="23571" name="Text Box 41"/>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申告書へ</a:t>
              </a:r>
            </a:p>
          </p:txBody>
        </p:sp>
        <p:sp>
          <p:nvSpPr>
            <p:cNvPr id="23572" name="AutoShape 42">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23562" name="Rectangle 56"/>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17</a:t>
            </a:r>
          </a:p>
        </p:txBody>
      </p:sp>
      <p:pic>
        <p:nvPicPr>
          <p:cNvPr id="23563" name="図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5050" y="1852613"/>
            <a:ext cx="4371975"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47"/>
          <p:cNvSpPr txBox="1">
            <a:spLocks noChangeArrowheads="1"/>
          </p:cNvSpPr>
          <p:nvPr/>
        </p:nvSpPr>
        <p:spPr bwMode="white">
          <a:xfrm>
            <a:off x="79375" y="-4763"/>
            <a:ext cx="7772400"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
            </a:r>
            <a:br>
              <a:rPr lang="en-US" altLang="ja-JP" sz="2400" dirty="0">
                <a:solidFill>
                  <a:schemeClr val="bg1"/>
                </a:solidFill>
                <a:latin typeface="HG創英角ｺﾞｼｯｸUB" panose="020B0909000000000000" pitchFamily="49" charset="-128"/>
                <a:ea typeface="HG創英角ｺﾞｼｯｸUB" panose="020B0909000000000000" pitchFamily="49" charset="-128"/>
              </a:rPr>
            </a:b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600" dirty="0">
                <a:solidFill>
                  <a:schemeClr val="bg1"/>
                </a:solidFill>
                <a:latin typeface="HG創英角ｺﾞｼｯｸUB" panose="020B0909000000000000" pitchFamily="49" charset="-128"/>
                <a:ea typeface="HG創英角ｺﾞｼｯｸUB" panose="020B0909000000000000" pitchFamily="49" charset="-128"/>
              </a:rPr>
              <a:t> ③所得から差し引かれる金額</a:t>
            </a:r>
          </a:p>
        </p:txBody>
      </p:sp>
      <p:grpSp>
        <p:nvGrpSpPr>
          <p:cNvPr id="23566" name="グループ化 25"/>
          <p:cNvGrpSpPr>
            <a:grpSpLocks/>
          </p:cNvGrpSpPr>
          <p:nvPr/>
        </p:nvGrpSpPr>
        <p:grpSpPr bwMode="auto">
          <a:xfrm>
            <a:off x="7307796" y="4498975"/>
            <a:ext cx="1578234" cy="1527175"/>
            <a:chOff x="7249819" y="3889480"/>
            <a:chExt cx="1577049" cy="1527208"/>
          </a:xfrm>
        </p:grpSpPr>
        <p:sp>
          <p:nvSpPr>
            <p:cNvPr id="23567" name="Rectangle 25">
              <a:hlinkClick r:id="rId7" action="ppaction://hlinksldjump" highlightClick="1"/>
              <a:hlinkHover r:id="" action="ppaction://noaction" highlightClick="1"/>
            </p:cNvPr>
            <p:cNvSpPr>
              <a:spLocks noChangeArrowheads="1"/>
            </p:cNvSpPr>
            <p:nvPr/>
          </p:nvSpPr>
          <p:spPr bwMode="auto">
            <a:xfrm>
              <a:off x="7249819" y="3889480"/>
              <a:ext cx="792405" cy="325445"/>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3568" name="Rectangle 24">
              <a:hlinkClick r:id="rId9" action="ppaction://hlinksldjump" highlightClick="1"/>
              <a:hlinkHover r:id="" action="ppaction://noaction" highlightClick="1"/>
            </p:cNvPr>
            <p:cNvSpPr>
              <a:spLocks noChangeAspect="1" noChangeArrowheads="1"/>
            </p:cNvSpPr>
            <p:nvPr/>
          </p:nvSpPr>
          <p:spPr bwMode="auto">
            <a:xfrm>
              <a:off x="7249819" y="4192004"/>
              <a:ext cx="800515" cy="301390"/>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3569" name="Rectangle 26">
              <a:hlinkClick r:id="rId10" action="ppaction://hlinksldjump" highlightClick="1"/>
              <a:hlinkHover r:id="" action="ppaction://noaction" highlightClick="1"/>
            </p:cNvPr>
            <p:cNvSpPr>
              <a:spLocks noChangeAspect="1" noChangeArrowheads="1"/>
            </p:cNvSpPr>
            <p:nvPr/>
          </p:nvSpPr>
          <p:spPr bwMode="auto">
            <a:xfrm>
              <a:off x="8050335" y="3889480"/>
              <a:ext cx="776533" cy="950444"/>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3570" name="Rectangle 41">
              <a:hlinkClick r:id="rId11" action="ppaction://hlinksldjump"/>
            </p:cNvPr>
            <p:cNvSpPr>
              <a:spLocks noChangeAspect="1" noChangeArrowheads="1"/>
            </p:cNvSpPr>
            <p:nvPr/>
          </p:nvSpPr>
          <p:spPr bwMode="auto">
            <a:xfrm>
              <a:off x="7259193" y="4493394"/>
              <a:ext cx="791141" cy="923294"/>
            </a:xfrm>
            <a:prstGeom prst="rect">
              <a:avLst/>
            </a:prstGeom>
            <a:solidFill>
              <a:schemeClr val="bg1">
                <a:alpha val="0"/>
              </a:schemeClr>
            </a:solidFill>
            <a:ln w="381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Tree>
  </p:cSld>
  <p:clrMapOvr>
    <a:masterClrMapping/>
  </p:clrMapOvr>
  <p:transition advTm="651">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3"/>
          <a:stretch>
            <a:fillRect/>
          </a:stretch>
        </p:blipFill>
        <p:spPr>
          <a:xfrm>
            <a:off x="358765" y="644864"/>
            <a:ext cx="4832357" cy="3391429"/>
          </a:xfrm>
          <a:prstGeom prst="rect">
            <a:avLst/>
          </a:prstGeom>
        </p:spPr>
      </p:pic>
      <p:pic>
        <p:nvPicPr>
          <p:cNvPr id="32" name="図 31"/>
          <p:cNvPicPr>
            <a:picLocks noChangeAspect="1"/>
          </p:cNvPicPr>
          <p:nvPr/>
        </p:nvPicPr>
        <p:blipFill>
          <a:blip r:embed="rId4"/>
          <a:stretch>
            <a:fillRect/>
          </a:stretch>
        </p:blipFill>
        <p:spPr>
          <a:xfrm>
            <a:off x="7196139" y="3921942"/>
            <a:ext cx="1761048" cy="2448000"/>
          </a:xfrm>
          <a:prstGeom prst="rect">
            <a:avLst/>
          </a:prstGeom>
        </p:spPr>
      </p:pic>
      <p:pic>
        <p:nvPicPr>
          <p:cNvPr id="24580" name="Picture 58" descr="高校の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1" name="Group 34"/>
          <p:cNvGrpSpPr>
            <a:grpSpLocks/>
          </p:cNvGrpSpPr>
          <p:nvPr/>
        </p:nvGrpSpPr>
        <p:grpSpPr bwMode="auto">
          <a:xfrm>
            <a:off x="650875" y="4295775"/>
            <a:ext cx="946150" cy="360363"/>
            <a:chOff x="170" y="2223"/>
            <a:chExt cx="596" cy="175"/>
          </a:xfrm>
        </p:grpSpPr>
        <p:sp>
          <p:nvSpPr>
            <p:cNvPr id="24604" name="Text Box 35">
              <a:hlinkClick r:id="rId6" action="ppaction://hlinksldjump"/>
            </p:cNvPr>
            <p:cNvSpPr txBox="1">
              <a:spLocks noChangeArrowheads="1"/>
            </p:cNvSpPr>
            <p:nvPr/>
          </p:nvSpPr>
          <p:spPr bwMode="auto">
            <a:xfrm>
              <a:off x="170" y="2223"/>
              <a:ext cx="5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源泉徴収票へ</a:t>
              </a:r>
            </a:p>
          </p:txBody>
        </p:sp>
        <p:sp>
          <p:nvSpPr>
            <p:cNvPr id="24605" name="Line 36">
              <a:hlinkClick r:id="rId6" action="ppaction://hlinksldjump"/>
            </p:cNvPr>
            <p:cNvSpPr>
              <a:spLocks noChangeShapeType="1"/>
            </p:cNvSpPr>
            <p:nvPr/>
          </p:nvSpPr>
          <p:spPr bwMode="auto">
            <a:xfrm>
              <a:off x="390" y="2398"/>
              <a:ext cx="144"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sp>
        <p:nvSpPr>
          <p:cNvPr id="24582" name="Line 4">
            <a:hlinkClick r:id="rId7"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4583" name="Line 6">
            <a:hlinkClick r:id="rId8"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grpSp>
        <p:nvGrpSpPr>
          <p:cNvPr id="24584" name="Group 38"/>
          <p:cNvGrpSpPr>
            <a:grpSpLocks/>
          </p:cNvGrpSpPr>
          <p:nvPr/>
        </p:nvGrpSpPr>
        <p:grpSpPr bwMode="auto">
          <a:xfrm>
            <a:off x="7773988" y="3571875"/>
            <a:ext cx="698500" cy="352425"/>
            <a:chOff x="4897" y="2535"/>
            <a:chExt cx="440" cy="222"/>
          </a:xfrm>
        </p:grpSpPr>
        <p:sp>
          <p:nvSpPr>
            <p:cNvPr id="24602" name="Text Box 39"/>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申告書へ</a:t>
              </a:r>
            </a:p>
          </p:txBody>
        </p:sp>
        <p:sp>
          <p:nvSpPr>
            <p:cNvPr id="24603" name="AutoShape 40">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24586" name="Rectangle 57"/>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18</a:t>
            </a:r>
          </a:p>
        </p:txBody>
      </p:sp>
      <p:pic>
        <p:nvPicPr>
          <p:cNvPr id="24587" name="図 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05050" y="1857375"/>
            <a:ext cx="4367213"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22" name="Rectangle 26"/>
          <p:cNvSpPr>
            <a:spLocks noChangeArrowheads="1"/>
          </p:cNvSpPr>
          <p:nvPr/>
        </p:nvSpPr>
        <p:spPr bwMode="auto">
          <a:xfrm>
            <a:off x="2662238" y="6350000"/>
            <a:ext cx="4010025" cy="317500"/>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6" name="Text Box 27"/>
          <p:cNvSpPr txBox="1">
            <a:spLocks noChangeArrowheads="1"/>
          </p:cNvSpPr>
          <p:nvPr/>
        </p:nvSpPr>
        <p:spPr bwMode="auto">
          <a:xfrm>
            <a:off x="5026025" y="4935538"/>
            <a:ext cx="1716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2000">
                <a:latin typeface="Arial" panose="020B0604020202020204" pitchFamily="34" charset="0"/>
                <a:ea typeface="ＭＳ ゴシック" panose="020B0609070205080204" pitchFamily="49" charset="-128"/>
              </a:rPr>
              <a:t>６５００００</a:t>
            </a:r>
          </a:p>
        </p:txBody>
      </p:sp>
      <p:sp>
        <p:nvSpPr>
          <p:cNvPr id="55321" name="Text Box 25"/>
          <p:cNvSpPr txBox="1">
            <a:spLocks noChangeArrowheads="1"/>
          </p:cNvSpPr>
          <p:nvPr/>
        </p:nvSpPr>
        <p:spPr bwMode="auto">
          <a:xfrm>
            <a:off x="5026025" y="4614863"/>
            <a:ext cx="693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2000">
                <a:latin typeface="Arial" panose="020B0604020202020204" pitchFamily="34" charset="0"/>
                <a:ea typeface="ＭＳ ゴシック" panose="020B0609070205080204" pitchFamily="49" charset="-128"/>
              </a:rPr>
              <a:t>３８</a:t>
            </a:r>
          </a:p>
        </p:txBody>
      </p:sp>
      <p:sp>
        <p:nvSpPr>
          <p:cNvPr id="55320" name="Rectangle 24"/>
          <p:cNvSpPr>
            <a:spLocks noChangeArrowheads="1"/>
          </p:cNvSpPr>
          <p:nvPr/>
        </p:nvSpPr>
        <p:spPr bwMode="auto">
          <a:xfrm>
            <a:off x="2671763" y="4657725"/>
            <a:ext cx="3957637" cy="647700"/>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55319" name="Text Box 23"/>
          <p:cNvSpPr txBox="1">
            <a:spLocks noChangeArrowheads="1"/>
          </p:cNvSpPr>
          <p:nvPr/>
        </p:nvSpPr>
        <p:spPr bwMode="auto">
          <a:xfrm>
            <a:off x="5026025" y="3563938"/>
            <a:ext cx="693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2000">
                <a:latin typeface="Arial" panose="020B0604020202020204" pitchFamily="34" charset="0"/>
                <a:ea typeface="ＭＳ ゴシック" panose="020B0609070205080204" pitchFamily="49" charset="-128"/>
              </a:rPr>
              <a:t>２７</a:t>
            </a:r>
          </a:p>
        </p:txBody>
      </p:sp>
      <p:sp>
        <p:nvSpPr>
          <p:cNvPr id="55317" name="Rectangle 21"/>
          <p:cNvSpPr>
            <a:spLocks noChangeArrowheads="1"/>
          </p:cNvSpPr>
          <p:nvPr/>
        </p:nvSpPr>
        <p:spPr bwMode="auto">
          <a:xfrm>
            <a:off x="2643188" y="3587750"/>
            <a:ext cx="3986212" cy="319088"/>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4594" name="Rectangle 47"/>
          <p:cNvSpPr txBox="1">
            <a:spLocks noChangeArrowheads="1"/>
          </p:cNvSpPr>
          <p:nvPr/>
        </p:nvSpPr>
        <p:spPr bwMode="white">
          <a:xfrm>
            <a:off x="79375" y="-9525"/>
            <a:ext cx="7772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
            </a:r>
            <a:br>
              <a:rPr lang="en-US" altLang="ja-JP" sz="2400" dirty="0">
                <a:solidFill>
                  <a:schemeClr val="bg1"/>
                </a:solidFill>
                <a:latin typeface="HG創英角ｺﾞｼｯｸUB" panose="020B0909000000000000" pitchFamily="49" charset="-128"/>
                <a:ea typeface="HG創英角ｺﾞｼｯｸUB" panose="020B0909000000000000" pitchFamily="49" charset="-128"/>
              </a:rPr>
            </a:b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600" dirty="0">
                <a:solidFill>
                  <a:schemeClr val="bg1"/>
                </a:solidFill>
                <a:latin typeface="HG創英角ｺﾞｼｯｸUB" panose="020B0909000000000000" pitchFamily="49" charset="-128"/>
                <a:ea typeface="HG創英角ｺﾞｼｯｸUB" panose="020B0909000000000000" pitchFamily="49" charset="-128"/>
              </a:rPr>
              <a:t> ③所得から差し引かれる金額</a:t>
            </a:r>
          </a:p>
        </p:txBody>
      </p:sp>
      <p:grpSp>
        <p:nvGrpSpPr>
          <p:cNvPr id="24596" name="グループ化 25"/>
          <p:cNvGrpSpPr>
            <a:grpSpLocks/>
          </p:cNvGrpSpPr>
          <p:nvPr/>
        </p:nvGrpSpPr>
        <p:grpSpPr bwMode="auto">
          <a:xfrm>
            <a:off x="7292975" y="4498975"/>
            <a:ext cx="1585913" cy="1527175"/>
            <a:chOff x="7242146" y="3889480"/>
            <a:chExt cx="1584722" cy="1527208"/>
          </a:xfrm>
        </p:grpSpPr>
        <p:sp>
          <p:nvSpPr>
            <p:cNvPr id="24598" name="Rectangle 25">
              <a:hlinkClick r:id="rId10" action="ppaction://hlinksldjump" highlightClick="1"/>
              <a:hlinkHover r:id="" action="ppaction://noaction" highlightClick="1"/>
            </p:cNvPr>
            <p:cNvSpPr>
              <a:spLocks noChangeArrowheads="1"/>
            </p:cNvSpPr>
            <p:nvPr/>
          </p:nvSpPr>
          <p:spPr bwMode="auto">
            <a:xfrm>
              <a:off x="7249819" y="3889480"/>
              <a:ext cx="792405" cy="302524"/>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4599" name="Rectangle 24">
              <a:hlinkClick r:id="rId8" action="ppaction://hlinksldjump" highlightClick="1"/>
              <a:hlinkHover r:id="" action="ppaction://noaction" highlightClick="1"/>
            </p:cNvPr>
            <p:cNvSpPr>
              <a:spLocks noChangeAspect="1" noChangeArrowheads="1"/>
            </p:cNvSpPr>
            <p:nvPr/>
          </p:nvSpPr>
          <p:spPr bwMode="auto">
            <a:xfrm>
              <a:off x="7259193" y="4192004"/>
              <a:ext cx="791142" cy="301390"/>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4600" name="Rectangle 26">
              <a:hlinkClick r:id="rId7" action="ppaction://hlinksldjump" highlightClick="1"/>
              <a:hlinkHover r:id="" action="ppaction://noaction" highlightClick="1"/>
            </p:cNvPr>
            <p:cNvSpPr>
              <a:spLocks noChangeAspect="1" noChangeArrowheads="1"/>
            </p:cNvSpPr>
            <p:nvPr/>
          </p:nvSpPr>
          <p:spPr bwMode="auto">
            <a:xfrm>
              <a:off x="8050335" y="3889480"/>
              <a:ext cx="776533" cy="950444"/>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4601" name="Rectangle 41">
              <a:hlinkClick r:id="rId11" action="ppaction://hlinksldjump"/>
            </p:cNvPr>
            <p:cNvSpPr>
              <a:spLocks noChangeAspect="1" noChangeArrowheads="1"/>
            </p:cNvSpPr>
            <p:nvPr/>
          </p:nvSpPr>
          <p:spPr bwMode="auto">
            <a:xfrm>
              <a:off x="7242146" y="4493394"/>
              <a:ext cx="808189" cy="923294"/>
            </a:xfrm>
            <a:prstGeom prst="rect">
              <a:avLst/>
            </a:prstGeom>
            <a:solidFill>
              <a:schemeClr val="bg1">
                <a:alpha val="0"/>
              </a:schemeClr>
            </a:solidFill>
            <a:ln w="381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35" name="Text Box 27"/>
          <p:cNvSpPr txBox="1">
            <a:spLocks noChangeArrowheads="1"/>
          </p:cNvSpPr>
          <p:nvPr/>
        </p:nvSpPr>
        <p:spPr bwMode="auto">
          <a:xfrm>
            <a:off x="5026025" y="6311900"/>
            <a:ext cx="1716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2000">
                <a:latin typeface="Arial" panose="020B0604020202020204" pitchFamily="34" charset="0"/>
                <a:ea typeface="ＭＳ ゴシック" panose="020B0609070205080204" pitchFamily="49" charset="-128"/>
              </a:rPr>
              <a:t>６５００００</a:t>
            </a:r>
          </a:p>
        </p:txBody>
      </p:sp>
    </p:spTree>
    <p:custDataLst>
      <p:tags r:id="rId1"/>
    </p:custDataLst>
  </p:cSld>
  <p:clrMapOvr>
    <a:masterClrMapping/>
  </p:clrMapOvr>
  <p:transition advTm="608">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5317"/>
                                        </p:tgtEl>
                                        <p:attrNameLst>
                                          <p:attrName>style.visibility</p:attrName>
                                        </p:attrNameLst>
                                      </p:cBhvr>
                                      <p:to>
                                        <p:strVal val="visible"/>
                                      </p:to>
                                    </p:set>
                                    <p:anim calcmode="lin" valueType="num">
                                      <p:cBhvr>
                                        <p:cTn id="7" dur="500" fill="hold"/>
                                        <p:tgtEl>
                                          <p:spTgt spid="55317"/>
                                        </p:tgtEl>
                                        <p:attrNameLst>
                                          <p:attrName>ppt_w</p:attrName>
                                        </p:attrNameLst>
                                      </p:cBhvr>
                                      <p:tavLst>
                                        <p:tav tm="0">
                                          <p:val>
                                            <p:fltVal val="0"/>
                                          </p:val>
                                        </p:tav>
                                        <p:tav tm="100000">
                                          <p:val>
                                            <p:strVal val="#ppt_w"/>
                                          </p:val>
                                        </p:tav>
                                      </p:tavLst>
                                    </p:anim>
                                    <p:anim calcmode="lin" valueType="num">
                                      <p:cBhvr>
                                        <p:cTn id="8" dur="500" fill="hold"/>
                                        <p:tgtEl>
                                          <p:spTgt spid="55317"/>
                                        </p:tgtEl>
                                        <p:attrNameLst>
                                          <p:attrName>ppt_h</p:attrName>
                                        </p:attrNameLst>
                                      </p:cBhvr>
                                      <p:tavLst>
                                        <p:tav tm="0">
                                          <p:val>
                                            <p:fltVal val="0"/>
                                          </p:val>
                                        </p:tav>
                                        <p:tav tm="100000">
                                          <p:val>
                                            <p:strVal val="#ppt_h"/>
                                          </p:val>
                                        </p:tav>
                                      </p:tavLst>
                                    </p:anim>
                                    <p:animEffect transition="in" filter="fade">
                                      <p:cBhvr>
                                        <p:cTn id="9" dur="500"/>
                                        <p:tgtEl>
                                          <p:spTgt spid="5531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5319"/>
                                        </p:tgtEl>
                                        <p:attrNameLst>
                                          <p:attrName>style.visibility</p:attrName>
                                        </p:attrNameLst>
                                      </p:cBhvr>
                                      <p:to>
                                        <p:strVal val="visible"/>
                                      </p:to>
                                    </p:set>
                                    <p:anim calcmode="lin" valueType="num">
                                      <p:cBhvr>
                                        <p:cTn id="12" dur="500" fill="hold"/>
                                        <p:tgtEl>
                                          <p:spTgt spid="55319"/>
                                        </p:tgtEl>
                                        <p:attrNameLst>
                                          <p:attrName>ppt_x</p:attrName>
                                        </p:attrNameLst>
                                      </p:cBhvr>
                                      <p:tavLst>
                                        <p:tav tm="0">
                                          <p:val>
                                            <p:strVal val="#ppt_x-.2"/>
                                          </p:val>
                                        </p:tav>
                                        <p:tav tm="100000">
                                          <p:val>
                                            <p:strVal val="#ppt_x"/>
                                          </p:val>
                                        </p:tav>
                                      </p:tavLst>
                                    </p:anim>
                                    <p:anim calcmode="lin" valueType="num">
                                      <p:cBhvr>
                                        <p:cTn id="13" dur="500" fill="hold"/>
                                        <p:tgtEl>
                                          <p:spTgt spid="55319"/>
                                        </p:tgtEl>
                                        <p:attrNameLst>
                                          <p:attrName>ppt_y</p:attrName>
                                        </p:attrNameLst>
                                      </p:cBhvr>
                                      <p:tavLst>
                                        <p:tav tm="0">
                                          <p:val>
                                            <p:strVal val="#ppt_y"/>
                                          </p:val>
                                        </p:tav>
                                        <p:tav tm="100000">
                                          <p:val>
                                            <p:strVal val="#ppt_y"/>
                                          </p:val>
                                        </p:tav>
                                      </p:tavLst>
                                    </p:anim>
                                    <p:animEffect transition="in" filter="wipe(right)" prLst="gradientSize: 0.1">
                                      <p:cBhvr>
                                        <p:cTn id="14" dur="500"/>
                                        <p:tgtEl>
                                          <p:spTgt spid="5531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5320"/>
                                        </p:tgtEl>
                                        <p:attrNameLst>
                                          <p:attrName>style.visibility</p:attrName>
                                        </p:attrNameLst>
                                      </p:cBhvr>
                                      <p:to>
                                        <p:strVal val="visible"/>
                                      </p:to>
                                    </p:set>
                                    <p:anim calcmode="lin" valueType="num">
                                      <p:cBhvr>
                                        <p:cTn id="17" dur="500" fill="hold"/>
                                        <p:tgtEl>
                                          <p:spTgt spid="55320"/>
                                        </p:tgtEl>
                                        <p:attrNameLst>
                                          <p:attrName>ppt_w</p:attrName>
                                        </p:attrNameLst>
                                      </p:cBhvr>
                                      <p:tavLst>
                                        <p:tav tm="0">
                                          <p:val>
                                            <p:fltVal val="0"/>
                                          </p:val>
                                        </p:tav>
                                        <p:tav tm="100000">
                                          <p:val>
                                            <p:strVal val="#ppt_w"/>
                                          </p:val>
                                        </p:tav>
                                      </p:tavLst>
                                    </p:anim>
                                    <p:anim calcmode="lin" valueType="num">
                                      <p:cBhvr>
                                        <p:cTn id="18" dur="500" fill="hold"/>
                                        <p:tgtEl>
                                          <p:spTgt spid="55320"/>
                                        </p:tgtEl>
                                        <p:attrNameLst>
                                          <p:attrName>ppt_h</p:attrName>
                                        </p:attrNameLst>
                                      </p:cBhvr>
                                      <p:tavLst>
                                        <p:tav tm="0">
                                          <p:val>
                                            <p:fltVal val="0"/>
                                          </p:val>
                                        </p:tav>
                                        <p:tav tm="100000">
                                          <p:val>
                                            <p:strVal val="#ppt_h"/>
                                          </p:val>
                                        </p:tav>
                                      </p:tavLst>
                                    </p:anim>
                                    <p:animEffect transition="in" filter="fade">
                                      <p:cBhvr>
                                        <p:cTn id="19" dur="500"/>
                                        <p:tgtEl>
                                          <p:spTgt spid="55320"/>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55321"/>
                                        </p:tgtEl>
                                        <p:attrNameLst>
                                          <p:attrName>style.visibility</p:attrName>
                                        </p:attrNameLst>
                                      </p:cBhvr>
                                      <p:to>
                                        <p:strVal val="visible"/>
                                      </p:to>
                                    </p:set>
                                    <p:anim calcmode="lin" valueType="num">
                                      <p:cBhvr>
                                        <p:cTn id="22" dur="500" fill="hold"/>
                                        <p:tgtEl>
                                          <p:spTgt spid="55321"/>
                                        </p:tgtEl>
                                        <p:attrNameLst>
                                          <p:attrName>ppt_x</p:attrName>
                                        </p:attrNameLst>
                                      </p:cBhvr>
                                      <p:tavLst>
                                        <p:tav tm="0">
                                          <p:val>
                                            <p:strVal val="#ppt_x-.2"/>
                                          </p:val>
                                        </p:tav>
                                        <p:tav tm="100000">
                                          <p:val>
                                            <p:strVal val="#ppt_x"/>
                                          </p:val>
                                        </p:tav>
                                      </p:tavLst>
                                    </p:anim>
                                    <p:anim calcmode="lin" valueType="num">
                                      <p:cBhvr>
                                        <p:cTn id="23" dur="500" fill="hold"/>
                                        <p:tgtEl>
                                          <p:spTgt spid="55321"/>
                                        </p:tgtEl>
                                        <p:attrNameLst>
                                          <p:attrName>ppt_y</p:attrName>
                                        </p:attrNameLst>
                                      </p:cBhvr>
                                      <p:tavLst>
                                        <p:tav tm="0">
                                          <p:val>
                                            <p:strVal val="#ppt_y"/>
                                          </p:val>
                                        </p:tav>
                                        <p:tav tm="100000">
                                          <p:val>
                                            <p:strVal val="#ppt_y"/>
                                          </p:val>
                                        </p:tav>
                                      </p:tavLst>
                                    </p:anim>
                                    <p:animEffect transition="in" filter="wipe(right)" prLst="gradientSize: 0.1">
                                      <p:cBhvr>
                                        <p:cTn id="24" dur="500"/>
                                        <p:tgtEl>
                                          <p:spTgt spid="55321"/>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55322"/>
                                        </p:tgtEl>
                                        <p:attrNameLst>
                                          <p:attrName>style.visibility</p:attrName>
                                        </p:attrNameLst>
                                      </p:cBhvr>
                                      <p:to>
                                        <p:strVal val="visible"/>
                                      </p:to>
                                    </p:set>
                                    <p:anim calcmode="lin" valueType="num">
                                      <p:cBhvr>
                                        <p:cTn id="27" dur="500" fill="hold"/>
                                        <p:tgtEl>
                                          <p:spTgt spid="55322"/>
                                        </p:tgtEl>
                                        <p:attrNameLst>
                                          <p:attrName>ppt_w</p:attrName>
                                        </p:attrNameLst>
                                      </p:cBhvr>
                                      <p:tavLst>
                                        <p:tav tm="0">
                                          <p:val>
                                            <p:fltVal val="0"/>
                                          </p:val>
                                        </p:tav>
                                        <p:tav tm="100000">
                                          <p:val>
                                            <p:strVal val="#ppt_w"/>
                                          </p:val>
                                        </p:tav>
                                      </p:tavLst>
                                    </p:anim>
                                    <p:anim calcmode="lin" valueType="num">
                                      <p:cBhvr>
                                        <p:cTn id="28" dur="500" fill="hold"/>
                                        <p:tgtEl>
                                          <p:spTgt spid="55322"/>
                                        </p:tgtEl>
                                        <p:attrNameLst>
                                          <p:attrName>ppt_h</p:attrName>
                                        </p:attrNameLst>
                                      </p:cBhvr>
                                      <p:tavLst>
                                        <p:tav tm="0">
                                          <p:val>
                                            <p:fltVal val="0"/>
                                          </p:val>
                                        </p:tav>
                                        <p:tav tm="100000">
                                          <p:val>
                                            <p:strVal val="#ppt_h"/>
                                          </p:val>
                                        </p:tav>
                                      </p:tavLst>
                                    </p:anim>
                                    <p:animEffect transition="in" filter="fade">
                                      <p:cBhvr>
                                        <p:cTn id="29" dur="500"/>
                                        <p:tgtEl>
                                          <p:spTgt spid="55322"/>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ppt_x</p:attrName>
                                        </p:attrNameLst>
                                      </p:cBhvr>
                                      <p:tavLst>
                                        <p:tav tm="0">
                                          <p:val>
                                            <p:strVal val="#ppt_x-.2"/>
                                          </p:val>
                                        </p:tav>
                                        <p:tav tm="100000">
                                          <p:val>
                                            <p:strVal val="#ppt_x"/>
                                          </p:val>
                                        </p:tav>
                                      </p:tavLst>
                                    </p:anim>
                                    <p:anim calcmode="lin" valueType="num">
                                      <p:cBhvr>
                                        <p:cTn id="33" dur="5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34" dur="500"/>
                                        <p:tgtEl>
                                          <p:spTgt spid="36"/>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ppt_x</p:attrName>
                                        </p:attrNameLst>
                                      </p:cBhvr>
                                      <p:tavLst>
                                        <p:tav tm="0">
                                          <p:val>
                                            <p:strVal val="#ppt_x-.2"/>
                                          </p:val>
                                        </p:tav>
                                        <p:tav tm="100000">
                                          <p:val>
                                            <p:strVal val="#ppt_x"/>
                                          </p:val>
                                        </p:tav>
                                      </p:tavLst>
                                    </p:anim>
                                    <p:anim calcmode="lin" valueType="num">
                                      <p:cBhvr>
                                        <p:cTn id="38" dur="5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2" grpId="0" animBg="1"/>
      <p:bldP spid="36" grpId="0"/>
      <p:bldP spid="55321" grpId="0"/>
      <p:bldP spid="55320" grpId="0" animBg="1"/>
      <p:bldP spid="55319" grpId="0"/>
      <p:bldP spid="55317"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0"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110"/>
          <p:cNvSpPr>
            <a:spLocks noChangeArrowheads="1"/>
          </p:cNvSpPr>
          <p:nvPr/>
        </p:nvSpPr>
        <p:spPr bwMode="auto">
          <a:xfrm>
            <a:off x="684213" y="6027738"/>
            <a:ext cx="7775575" cy="762000"/>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100" name="AutoShape 112"/>
          <p:cNvSpPr>
            <a:spLocks noChangeArrowheads="1"/>
          </p:cNvSpPr>
          <p:nvPr/>
        </p:nvSpPr>
        <p:spPr bwMode="auto">
          <a:xfrm>
            <a:off x="457200" y="5811838"/>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みんなで考えてみよう！</a:t>
            </a:r>
          </a:p>
        </p:txBody>
      </p:sp>
      <p:pic>
        <p:nvPicPr>
          <p:cNvPr id="24725" name="Picture 1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00" y="5526088"/>
            <a:ext cx="4143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40"/>
          <p:cNvSpPr>
            <a:spLocks noChangeArrowheads="1"/>
          </p:cNvSpPr>
          <p:nvPr/>
        </p:nvSpPr>
        <p:spPr bwMode="auto">
          <a:xfrm>
            <a:off x="395288" y="836613"/>
            <a:ext cx="5184775" cy="6461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私たちの身の回りには、さまざまな税があります。</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どんな税があるだろう？</a:t>
            </a:r>
          </a:p>
        </p:txBody>
      </p:sp>
      <p:pic>
        <p:nvPicPr>
          <p:cNvPr id="4103" name="Picture 1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5438" y="7778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49"/>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a:t>
            </a:r>
          </a:p>
        </p:txBody>
      </p:sp>
      <p:sp>
        <p:nvSpPr>
          <p:cNvPr id="4105" name="Rectangle 94"/>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暮らしの中の税①</a:t>
            </a:r>
            <a:endParaRPr lang="ja-JP" altLang="en-US" sz="4800"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4106" name="Line 95">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4107" name="Line 96">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4687" name="Rectangle 111"/>
          <p:cNvSpPr>
            <a:spLocks noChangeArrowheads="1"/>
          </p:cNvSpPr>
          <p:nvPr/>
        </p:nvSpPr>
        <p:spPr bwMode="auto">
          <a:xfrm>
            <a:off x="2590800" y="6216650"/>
            <a:ext cx="3962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他にはどんな税があるのだろう？</a:t>
            </a:r>
          </a:p>
        </p:txBody>
      </p:sp>
      <p:grpSp>
        <p:nvGrpSpPr>
          <p:cNvPr id="2" name="Group 153"/>
          <p:cNvGrpSpPr>
            <a:grpSpLocks/>
          </p:cNvGrpSpPr>
          <p:nvPr/>
        </p:nvGrpSpPr>
        <p:grpSpPr bwMode="auto">
          <a:xfrm>
            <a:off x="169863" y="2073275"/>
            <a:ext cx="2819400" cy="3371850"/>
            <a:chOff x="107" y="1306"/>
            <a:chExt cx="1776" cy="2124"/>
          </a:xfrm>
        </p:grpSpPr>
        <p:sp>
          <p:nvSpPr>
            <p:cNvPr id="4124" name="AutoShape 29"/>
            <p:cNvSpPr>
              <a:spLocks noChangeArrowheads="1"/>
            </p:cNvSpPr>
            <p:nvPr/>
          </p:nvSpPr>
          <p:spPr bwMode="auto">
            <a:xfrm>
              <a:off x="249" y="1405"/>
              <a:ext cx="1634" cy="1571"/>
            </a:xfrm>
            <a:prstGeom prst="flowChartConnector">
              <a:avLst/>
            </a:prstGeom>
            <a:solidFill>
              <a:schemeClr val="bg1"/>
            </a:solidFill>
            <a:ln w="57150">
              <a:solidFill>
                <a:srgbClr val="CC0000"/>
              </a:solidFill>
              <a:round/>
              <a:headEnd/>
              <a:tailEnd/>
            </a:ln>
            <a:effectLst>
              <a:outerShdw dist="63500" dir="3187806"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sp>
          <p:nvSpPr>
            <p:cNvPr id="4125" name="AutoShape 81"/>
            <p:cNvSpPr>
              <a:spLocks noChangeArrowheads="1"/>
            </p:cNvSpPr>
            <p:nvPr/>
          </p:nvSpPr>
          <p:spPr bwMode="auto">
            <a:xfrm>
              <a:off x="107" y="1306"/>
              <a:ext cx="576" cy="553"/>
            </a:xfrm>
            <a:prstGeom prst="flowChartConnector">
              <a:avLst/>
            </a:prstGeom>
            <a:solidFill>
              <a:schemeClr val="bg1"/>
            </a:solidFill>
            <a:ln w="57150">
              <a:solidFill>
                <a:srgbClr val="CC00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126" name="Rectangle 82"/>
            <p:cNvSpPr>
              <a:spLocks noChangeArrowheads="1"/>
            </p:cNvSpPr>
            <p:nvPr/>
          </p:nvSpPr>
          <p:spPr bwMode="auto">
            <a:xfrm>
              <a:off x="158" y="1450"/>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所得税</a:t>
              </a:r>
            </a:p>
          </p:txBody>
        </p:sp>
        <p:pic>
          <p:nvPicPr>
            <p:cNvPr id="4127" name="Picture 151" descr="パソコン"/>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 y="1730"/>
              <a:ext cx="1127"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8" name="Rectangle 32"/>
            <p:cNvSpPr>
              <a:spLocks noChangeArrowheads="1"/>
            </p:cNvSpPr>
            <p:nvPr/>
          </p:nvSpPr>
          <p:spPr bwMode="auto">
            <a:xfrm>
              <a:off x="249" y="3027"/>
              <a:ext cx="129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a:latin typeface="HG創英角ｺﾞｼｯｸUB" panose="020B0909000000000000" pitchFamily="49" charset="-128"/>
                  <a:ea typeface="HG創英角ｺﾞｼｯｸUB" panose="020B0909000000000000" pitchFamily="49" charset="-128"/>
                </a:rPr>
                <a:t>会社でもらう給与明細書。所得税や住民税が給料から差し引かれている。</a:t>
              </a:r>
            </a:p>
          </p:txBody>
        </p:sp>
      </p:grpSp>
      <p:grpSp>
        <p:nvGrpSpPr>
          <p:cNvPr id="3" name="Group 155"/>
          <p:cNvGrpSpPr>
            <a:grpSpLocks/>
          </p:cNvGrpSpPr>
          <p:nvPr/>
        </p:nvGrpSpPr>
        <p:grpSpPr bwMode="auto">
          <a:xfrm>
            <a:off x="2987675" y="2346325"/>
            <a:ext cx="3384550" cy="3268663"/>
            <a:chOff x="1882" y="1478"/>
            <a:chExt cx="2132" cy="2059"/>
          </a:xfrm>
        </p:grpSpPr>
        <p:sp>
          <p:nvSpPr>
            <p:cNvPr id="4118" name="Rectangle 36"/>
            <p:cNvSpPr>
              <a:spLocks noChangeArrowheads="1"/>
            </p:cNvSpPr>
            <p:nvPr/>
          </p:nvSpPr>
          <p:spPr bwMode="auto">
            <a:xfrm>
              <a:off x="1882" y="3249"/>
              <a:ext cx="21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a:latin typeface="HG創英角ｺﾞｼｯｸUB" panose="020B0909000000000000" pitchFamily="49" charset="-128"/>
                  <a:ea typeface="HG創英角ｺﾞｼｯｸUB" panose="020B0909000000000000" pitchFamily="49" charset="-128"/>
                </a:rPr>
                <a:t>清酒・ビール・ウィスキーなどの</a:t>
              </a:r>
            </a:p>
            <a:p>
              <a:pPr eaLnBrk="1" hangingPunct="1">
                <a:spcBef>
                  <a:spcPct val="0"/>
                </a:spcBef>
                <a:buFontTx/>
                <a:buNone/>
              </a:pPr>
              <a:r>
                <a:rPr lang="ja-JP" altLang="en-US" sz="1200">
                  <a:latin typeface="HG創英角ｺﾞｼｯｸUB" panose="020B0909000000000000" pitchFamily="49" charset="-128"/>
                  <a:ea typeface="HG創英角ｺﾞｼｯｸUB" panose="020B0909000000000000" pitchFamily="49" charset="-128"/>
                </a:rPr>
                <a:t>アルコール飲料や、たばこには税がかかる。</a:t>
              </a:r>
            </a:p>
          </p:txBody>
        </p:sp>
        <p:grpSp>
          <p:nvGrpSpPr>
            <p:cNvPr id="4119" name="Group 154"/>
            <p:cNvGrpSpPr>
              <a:grpSpLocks/>
            </p:cNvGrpSpPr>
            <p:nvPr/>
          </p:nvGrpSpPr>
          <p:grpSpPr bwMode="auto">
            <a:xfrm>
              <a:off x="2018" y="1478"/>
              <a:ext cx="1692" cy="1725"/>
              <a:chOff x="2018" y="1478"/>
              <a:chExt cx="1692" cy="1725"/>
            </a:xfrm>
          </p:grpSpPr>
          <p:sp>
            <p:nvSpPr>
              <p:cNvPr id="4120" name="AutoShape 101"/>
              <p:cNvSpPr>
                <a:spLocks noChangeArrowheads="1"/>
              </p:cNvSpPr>
              <p:nvPr/>
            </p:nvSpPr>
            <p:spPr bwMode="auto">
              <a:xfrm>
                <a:off x="2018" y="1632"/>
                <a:ext cx="1634" cy="1571"/>
              </a:xfrm>
              <a:prstGeom prst="flowChartConnector">
                <a:avLst/>
              </a:prstGeom>
              <a:solidFill>
                <a:schemeClr val="bg1"/>
              </a:solidFill>
              <a:ln w="57150">
                <a:solidFill>
                  <a:srgbClr val="CC0000"/>
                </a:solidFill>
                <a:round/>
                <a:headEnd/>
                <a:tailEnd/>
              </a:ln>
              <a:effectLst>
                <a:outerShdw dist="63500" dir="3187806"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pic>
            <p:nvPicPr>
              <p:cNvPr id="4121" name="Picture 134" descr="酒"/>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2" y="1888"/>
                <a:ext cx="1298"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4122" name="AutoShape 102"/>
              <p:cNvSpPr>
                <a:spLocks noChangeArrowheads="1"/>
              </p:cNvSpPr>
              <p:nvPr/>
            </p:nvSpPr>
            <p:spPr bwMode="auto">
              <a:xfrm>
                <a:off x="3016" y="1478"/>
                <a:ext cx="680" cy="653"/>
              </a:xfrm>
              <a:prstGeom prst="flowChartConnector">
                <a:avLst/>
              </a:prstGeom>
              <a:solidFill>
                <a:schemeClr val="bg1"/>
              </a:solidFill>
              <a:ln w="57150">
                <a:solidFill>
                  <a:srgbClr val="CC00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123" name="Rectangle 84"/>
              <p:cNvSpPr>
                <a:spLocks noChangeArrowheads="1"/>
              </p:cNvSpPr>
              <p:nvPr/>
            </p:nvSpPr>
            <p:spPr bwMode="auto">
              <a:xfrm>
                <a:off x="3086" y="1615"/>
                <a:ext cx="6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酒税</a:t>
                </a:r>
              </a:p>
              <a:p>
                <a:pPr eaLnBrk="1" hangingPunct="1">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たばこ税</a:t>
                </a:r>
              </a:p>
            </p:txBody>
          </p:sp>
        </p:grpSp>
      </p:grpSp>
      <p:grpSp>
        <p:nvGrpSpPr>
          <p:cNvPr id="5" name="Group 157"/>
          <p:cNvGrpSpPr>
            <a:grpSpLocks/>
          </p:cNvGrpSpPr>
          <p:nvPr/>
        </p:nvGrpSpPr>
        <p:grpSpPr bwMode="auto">
          <a:xfrm>
            <a:off x="6299200" y="2046288"/>
            <a:ext cx="2665413" cy="3495675"/>
            <a:chOff x="3968" y="1289"/>
            <a:chExt cx="1679" cy="2202"/>
          </a:xfrm>
        </p:grpSpPr>
        <p:sp>
          <p:nvSpPr>
            <p:cNvPr id="4112" name="Rectangle 40"/>
            <p:cNvSpPr>
              <a:spLocks noChangeArrowheads="1"/>
            </p:cNvSpPr>
            <p:nvPr/>
          </p:nvSpPr>
          <p:spPr bwMode="auto">
            <a:xfrm>
              <a:off x="4059" y="3203"/>
              <a:ext cx="15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dirty="0">
                  <a:latin typeface="HG創英角ｺﾞｼｯｸUB" panose="020B0909000000000000" pitchFamily="49" charset="-128"/>
                  <a:ea typeface="HG創英角ｺﾞｼｯｸUB" panose="020B0909000000000000" pitchFamily="49" charset="-128"/>
                </a:rPr>
                <a:t>洋服や日用品を買ったりすると、</a:t>
              </a:r>
            </a:p>
            <a:p>
              <a:pPr eaLnBrk="1" hangingPunct="1">
                <a:spcBef>
                  <a:spcPct val="0"/>
                </a:spcBef>
                <a:buFontTx/>
                <a:buNone/>
              </a:pPr>
              <a:r>
                <a:rPr lang="ja-JP" altLang="en-US" sz="1200" dirty="0" smtClean="0">
                  <a:latin typeface="HG創英角ｺﾞｼｯｸUB" panose="020B0909000000000000" pitchFamily="49" charset="-128"/>
                  <a:ea typeface="HG創英角ｺﾞｼｯｸUB" panose="020B0909000000000000" pitchFamily="49" charset="-128"/>
                </a:rPr>
                <a:t>消費税</a:t>
              </a:r>
              <a:r>
                <a:rPr lang="ja-JP" altLang="en-US" sz="1200" dirty="0">
                  <a:latin typeface="HG創英角ｺﾞｼｯｸUB" panose="020B0909000000000000" pitchFamily="49" charset="-128"/>
                  <a:ea typeface="HG創英角ｺﾞｼｯｸUB" panose="020B0909000000000000" pitchFamily="49" charset="-128"/>
                </a:rPr>
                <a:t>がかかる。</a:t>
              </a:r>
            </a:p>
          </p:txBody>
        </p:sp>
        <p:grpSp>
          <p:nvGrpSpPr>
            <p:cNvPr id="4113" name="Group 156"/>
            <p:cNvGrpSpPr>
              <a:grpSpLocks/>
            </p:cNvGrpSpPr>
            <p:nvPr/>
          </p:nvGrpSpPr>
          <p:grpSpPr bwMode="auto">
            <a:xfrm>
              <a:off x="3968" y="1289"/>
              <a:ext cx="1634" cy="1857"/>
              <a:chOff x="3968" y="1289"/>
              <a:chExt cx="1634" cy="1857"/>
            </a:xfrm>
          </p:grpSpPr>
          <p:sp>
            <p:nvSpPr>
              <p:cNvPr id="4114" name="AutoShape 103"/>
              <p:cNvSpPr>
                <a:spLocks noChangeArrowheads="1"/>
              </p:cNvSpPr>
              <p:nvPr/>
            </p:nvSpPr>
            <p:spPr bwMode="auto">
              <a:xfrm>
                <a:off x="3968" y="1575"/>
                <a:ext cx="1634" cy="1571"/>
              </a:xfrm>
              <a:prstGeom prst="flowChartConnector">
                <a:avLst/>
              </a:prstGeom>
              <a:solidFill>
                <a:schemeClr val="bg1"/>
              </a:solidFill>
              <a:ln w="57150">
                <a:solidFill>
                  <a:srgbClr val="CC0000"/>
                </a:solidFill>
                <a:round/>
                <a:headEnd/>
                <a:tailEnd/>
              </a:ln>
              <a:effectLst>
                <a:outerShdw dist="63500" dir="3187806"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pic>
            <p:nvPicPr>
              <p:cNvPr id="4115" name="Picture 136" descr="買い物"/>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 y="1825"/>
                <a:ext cx="964"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4116" name="AutoShape 120"/>
              <p:cNvSpPr>
                <a:spLocks noChangeArrowheads="1"/>
              </p:cNvSpPr>
              <p:nvPr/>
            </p:nvSpPr>
            <p:spPr bwMode="auto">
              <a:xfrm>
                <a:off x="4105" y="1289"/>
                <a:ext cx="576" cy="553"/>
              </a:xfrm>
              <a:prstGeom prst="flowChartConnector">
                <a:avLst/>
              </a:prstGeom>
              <a:solidFill>
                <a:schemeClr val="bg1"/>
              </a:solidFill>
              <a:ln w="57150">
                <a:solidFill>
                  <a:srgbClr val="CC00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117" name="Rectangle 86"/>
              <p:cNvSpPr>
                <a:spLocks noChangeArrowheads="1"/>
              </p:cNvSpPr>
              <p:nvPr/>
            </p:nvSpPr>
            <p:spPr bwMode="auto">
              <a:xfrm>
                <a:off x="4150" y="1449"/>
                <a:ext cx="52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消費税</a:t>
                </a:r>
              </a:p>
            </p:txBody>
          </p:sp>
        </p:grpSp>
      </p:grpSp>
    </p:spTree>
    <p:custDataLst>
      <p:tags r:id="rId1"/>
    </p:custDataLst>
  </p:cSld>
  <p:clrMapOvr>
    <a:masterClrMapping/>
  </p:clrMapOvr>
  <p:transition advTm="1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4687"/>
                                        </p:tgtEl>
                                        <p:attrNameLst>
                                          <p:attrName>style.visibility</p:attrName>
                                        </p:attrNameLst>
                                      </p:cBhvr>
                                      <p:to>
                                        <p:strVal val="visible"/>
                                      </p:to>
                                    </p:set>
                                    <p:anim calcmode="lin" valueType="num">
                                      <p:cBhvr>
                                        <p:cTn id="25" dur="500" fill="hold"/>
                                        <p:tgtEl>
                                          <p:spTgt spid="24687"/>
                                        </p:tgtEl>
                                        <p:attrNameLst>
                                          <p:attrName>ppt_w</p:attrName>
                                        </p:attrNameLst>
                                      </p:cBhvr>
                                      <p:tavLst>
                                        <p:tav tm="0">
                                          <p:val>
                                            <p:fltVal val="0"/>
                                          </p:val>
                                        </p:tav>
                                        <p:tav tm="100000">
                                          <p:val>
                                            <p:strVal val="#ppt_w"/>
                                          </p:val>
                                        </p:tav>
                                      </p:tavLst>
                                    </p:anim>
                                    <p:anim calcmode="lin" valueType="num">
                                      <p:cBhvr>
                                        <p:cTn id="26" dur="500" fill="hold"/>
                                        <p:tgtEl>
                                          <p:spTgt spid="24687"/>
                                        </p:tgtEl>
                                        <p:attrNameLst>
                                          <p:attrName>ppt_h</p:attrName>
                                        </p:attrNameLst>
                                      </p:cBhvr>
                                      <p:tavLst>
                                        <p:tav tm="0">
                                          <p:val>
                                            <p:fltVal val="0"/>
                                          </p:val>
                                        </p:tav>
                                        <p:tav tm="100000">
                                          <p:val>
                                            <p:strVal val="#ppt_h"/>
                                          </p:val>
                                        </p:tav>
                                      </p:tavLst>
                                    </p:anim>
                                  </p:childTnLst>
                                </p:cTn>
                              </p:par>
                              <p:par>
                                <p:cTn id="27" presetID="6" presetClass="emph" presetSubtype="0" repeatCount="indefinite" fill="hold" nodeType="withEffect">
                                  <p:stCondLst>
                                    <p:cond delay="0"/>
                                  </p:stCondLst>
                                  <p:childTnLst>
                                    <p:animScale>
                                      <p:cBhvr>
                                        <p:cTn id="28" dur="500" fill="hold"/>
                                        <p:tgtEl>
                                          <p:spTgt spid="2472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9"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9"/>
          <p:cNvSpPr>
            <a:spLocks noChangeArrowheads="1"/>
          </p:cNvSpPr>
          <p:nvPr/>
        </p:nvSpPr>
        <p:spPr bwMode="auto">
          <a:xfrm>
            <a:off x="881063" y="2819400"/>
            <a:ext cx="1098550" cy="366713"/>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chemeClr val="bg1"/>
                </a:solidFill>
                <a:latin typeface="Arial" panose="020B0604020202020204" pitchFamily="34" charset="0"/>
                <a:ea typeface="ＭＳ ゴシック" panose="020B0609070205080204" pitchFamily="49" charset="-128"/>
              </a:rPr>
              <a:t>所得金額</a:t>
            </a:r>
          </a:p>
        </p:txBody>
      </p:sp>
      <p:sp>
        <p:nvSpPr>
          <p:cNvPr id="65558" name="Rectangle 22"/>
          <p:cNvSpPr>
            <a:spLocks noChangeArrowheads="1"/>
          </p:cNvSpPr>
          <p:nvPr/>
        </p:nvSpPr>
        <p:spPr bwMode="auto">
          <a:xfrm>
            <a:off x="5133975" y="4918075"/>
            <a:ext cx="362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latin typeface="Arial" panose="020B0604020202020204" pitchFamily="34" charset="0"/>
                <a:ea typeface="ＭＳ ゴシック" panose="020B0609070205080204" pitchFamily="49" charset="-128"/>
              </a:rPr>
              <a:t>	</a:t>
            </a:r>
            <a:r>
              <a:rPr lang="ja-JP" altLang="en-US" sz="1800">
                <a:latin typeface="Arial" panose="020B0604020202020204" pitchFamily="34" charset="0"/>
                <a:ea typeface="ＭＳ ゴシック" panose="020B0609070205080204" pitchFamily="49" charset="-128"/>
              </a:rPr>
              <a:t>３８０，０００</a:t>
            </a:r>
          </a:p>
        </p:txBody>
      </p:sp>
      <p:sp>
        <p:nvSpPr>
          <p:cNvPr id="65546" name="Rectangle 10"/>
          <p:cNvSpPr>
            <a:spLocks noChangeArrowheads="1"/>
          </p:cNvSpPr>
          <p:nvPr/>
        </p:nvSpPr>
        <p:spPr bwMode="auto">
          <a:xfrm>
            <a:off x="871538" y="3370263"/>
            <a:ext cx="3629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latin typeface="Arial" panose="020B0604020202020204" pitchFamily="34" charset="0"/>
                <a:ea typeface="ＭＳ ゴシック" panose="020B0609070205080204" pitchFamily="49" charset="-128"/>
              </a:rPr>
              <a:t>	</a:t>
            </a:r>
            <a:r>
              <a:rPr lang="ja-JP" altLang="en-US" sz="1800">
                <a:latin typeface="Arial" panose="020B0604020202020204" pitchFamily="34" charset="0"/>
                <a:ea typeface="ＭＳ ゴシック" panose="020B0609070205080204" pitchFamily="49" charset="-128"/>
              </a:rPr>
              <a:t>２３４，０００</a:t>
            </a:r>
          </a:p>
        </p:txBody>
      </p:sp>
      <p:sp>
        <p:nvSpPr>
          <p:cNvPr id="25606" name="Rectangle 6"/>
          <p:cNvSpPr>
            <a:spLocks noChangeArrowheads="1"/>
          </p:cNvSpPr>
          <p:nvPr/>
        </p:nvSpPr>
        <p:spPr bwMode="auto">
          <a:xfrm>
            <a:off x="385763" y="873125"/>
            <a:ext cx="473233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buFontTx/>
              <a:buNone/>
            </a:pPr>
            <a:r>
              <a:rPr lang="ja-JP" altLang="en-US" sz="1500" b="1">
                <a:solidFill>
                  <a:srgbClr val="CC0000"/>
                </a:solidFill>
                <a:ea typeface="ＭＳ ゴシック" panose="020B0609070205080204" pitchFamily="49" charset="-128"/>
              </a:rPr>
              <a:t>勤労学生控除</a:t>
            </a:r>
            <a:r>
              <a:rPr lang="ja-JP" altLang="en-US" sz="1500">
                <a:ea typeface="ＭＳ ゴシック" panose="020B0609070205080204" pitchFamily="49" charset="-128"/>
              </a:rPr>
              <a:t>とは、あなたが所得税法上の勤労学生に当てはまる場合に受けられる所得控除です。</a:t>
            </a:r>
          </a:p>
          <a:p>
            <a:pPr eaLnBrk="1" hangingPunct="1">
              <a:buFontTx/>
              <a:buNone/>
            </a:pPr>
            <a:endParaRPr lang="ja-JP" altLang="en-US" sz="1500">
              <a:ea typeface="ＭＳ ゴシック" panose="020B0609070205080204" pitchFamily="49" charset="-128"/>
            </a:endParaRPr>
          </a:p>
          <a:p>
            <a:pPr eaLnBrk="1" hangingPunct="1">
              <a:buFontTx/>
              <a:buNone/>
            </a:pPr>
            <a:r>
              <a:rPr lang="ja-JP" altLang="en-US" sz="1500">
                <a:solidFill>
                  <a:srgbClr val="000000"/>
                </a:solidFill>
                <a:ea typeface="ＭＳ ゴシック" panose="020B0609070205080204" pitchFamily="49" charset="-128"/>
              </a:rPr>
              <a:t>また、所得税額の計算をする場合に、全ての納税者が、総所得金額などから差し引くことができる控除があります。これを、</a:t>
            </a:r>
            <a:r>
              <a:rPr lang="ja-JP" altLang="en-US" sz="1500" b="1">
                <a:solidFill>
                  <a:srgbClr val="CC0000"/>
                </a:solidFill>
                <a:ea typeface="ＭＳ ゴシック" panose="020B0609070205080204" pitchFamily="49" charset="-128"/>
              </a:rPr>
              <a:t>基礎控除</a:t>
            </a:r>
            <a:r>
              <a:rPr lang="ja-JP" altLang="en-US" sz="1500">
                <a:solidFill>
                  <a:srgbClr val="000000"/>
                </a:solidFill>
                <a:ea typeface="ＭＳ ゴシック" panose="020B0609070205080204" pitchFamily="49" charset="-128"/>
              </a:rPr>
              <a:t>といいます。</a:t>
            </a:r>
            <a:br>
              <a:rPr lang="ja-JP" altLang="en-US" sz="1500">
                <a:solidFill>
                  <a:srgbClr val="000000"/>
                </a:solidFill>
                <a:ea typeface="ＭＳ ゴシック" panose="020B0609070205080204" pitchFamily="49" charset="-128"/>
              </a:rPr>
            </a:br>
            <a:endParaRPr lang="ja-JP" altLang="en-US" sz="1500">
              <a:solidFill>
                <a:srgbClr val="000000"/>
              </a:solidFill>
              <a:ea typeface="ＭＳ ゴシック" panose="020B0609070205080204" pitchFamily="49" charset="-128"/>
            </a:endParaRPr>
          </a:p>
        </p:txBody>
      </p:sp>
      <p:sp>
        <p:nvSpPr>
          <p:cNvPr id="65545" name="Rectangle 9"/>
          <p:cNvSpPr>
            <a:spLocks noChangeArrowheads="1"/>
          </p:cNvSpPr>
          <p:nvPr/>
        </p:nvSpPr>
        <p:spPr bwMode="auto">
          <a:xfrm>
            <a:off x="887413" y="4405313"/>
            <a:ext cx="3629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ea typeface="ＭＳ ゴシック" panose="020B0609070205080204" pitchFamily="49" charset="-128"/>
              </a:rPr>
              <a:t>　　　　６５０，０００</a:t>
            </a:r>
          </a:p>
        </p:txBody>
      </p:sp>
      <p:sp>
        <p:nvSpPr>
          <p:cNvPr id="25608" name="Rectangle 15"/>
          <p:cNvSpPr>
            <a:spLocks noChangeArrowheads="1"/>
          </p:cNvSpPr>
          <p:nvPr/>
        </p:nvSpPr>
        <p:spPr bwMode="auto">
          <a:xfrm>
            <a:off x="5133975" y="3295650"/>
            <a:ext cx="1660525" cy="37306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1800">
                <a:latin typeface="Arial" panose="020B0604020202020204" pitchFamily="34" charset="0"/>
                <a:ea typeface="ＭＳ ゴシック" panose="020B0609070205080204" pitchFamily="49" charset="-128"/>
              </a:rPr>
              <a:t>勤労学生控除</a:t>
            </a:r>
          </a:p>
        </p:txBody>
      </p:sp>
      <p:sp>
        <p:nvSpPr>
          <p:cNvPr id="25609" name="Line 17">
            <a:hlinkClick r:id="rId4"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5610" name="Line 18">
            <a:hlinkClick r:id="rId5"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65555" name="Rectangle 19"/>
          <p:cNvSpPr>
            <a:spLocks noChangeArrowheads="1"/>
          </p:cNvSpPr>
          <p:nvPr/>
        </p:nvSpPr>
        <p:spPr bwMode="auto">
          <a:xfrm>
            <a:off x="5149850" y="3846513"/>
            <a:ext cx="3629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latin typeface="Arial" panose="020B0604020202020204" pitchFamily="34" charset="0"/>
                <a:ea typeface="ＭＳ ゴシック" panose="020B0609070205080204" pitchFamily="49" charset="-128"/>
              </a:rPr>
              <a:t>	</a:t>
            </a:r>
            <a:r>
              <a:rPr lang="ja-JP" altLang="en-US" sz="1800">
                <a:latin typeface="Arial" panose="020B0604020202020204" pitchFamily="34" charset="0"/>
                <a:ea typeface="ＭＳ ゴシック" panose="020B0609070205080204" pitchFamily="49" charset="-128"/>
              </a:rPr>
              <a:t>２７０，０００</a:t>
            </a:r>
          </a:p>
        </p:txBody>
      </p:sp>
      <p:sp>
        <p:nvSpPr>
          <p:cNvPr id="25612" name="Rectangle 21"/>
          <p:cNvSpPr>
            <a:spLocks noChangeArrowheads="1"/>
          </p:cNvSpPr>
          <p:nvPr/>
        </p:nvSpPr>
        <p:spPr bwMode="auto">
          <a:xfrm>
            <a:off x="5133975" y="4381500"/>
            <a:ext cx="1660525" cy="37306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1800">
                <a:latin typeface="Arial" panose="020B0604020202020204" pitchFamily="34" charset="0"/>
                <a:ea typeface="ＭＳ ゴシック" panose="020B0609070205080204" pitchFamily="49" charset="-128"/>
              </a:rPr>
              <a:t>基礎控除</a:t>
            </a:r>
          </a:p>
        </p:txBody>
      </p:sp>
      <p:sp>
        <p:nvSpPr>
          <p:cNvPr id="25613" name="Rectangle 24"/>
          <p:cNvSpPr>
            <a:spLocks noChangeArrowheads="1"/>
          </p:cNvSpPr>
          <p:nvPr/>
        </p:nvSpPr>
        <p:spPr bwMode="auto">
          <a:xfrm>
            <a:off x="871538" y="3857625"/>
            <a:ext cx="1098550" cy="3667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chemeClr val="bg1"/>
                </a:solidFill>
                <a:latin typeface="Arial" panose="020B0604020202020204" pitchFamily="34" charset="0"/>
                <a:ea typeface="ＭＳ ゴシック" panose="020B0609070205080204" pitchFamily="49" charset="-128"/>
              </a:rPr>
              <a:t>所得控除</a:t>
            </a:r>
          </a:p>
        </p:txBody>
      </p:sp>
      <p:sp>
        <p:nvSpPr>
          <p:cNvPr id="25614" name="Rectangle 25"/>
          <p:cNvSpPr>
            <a:spLocks noChangeArrowheads="1"/>
          </p:cNvSpPr>
          <p:nvPr/>
        </p:nvSpPr>
        <p:spPr bwMode="auto">
          <a:xfrm>
            <a:off x="887413" y="5462588"/>
            <a:ext cx="2300287" cy="36671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chemeClr val="bg1"/>
                </a:solidFill>
                <a:latin typeface="Arial" panose="020B0604020202020204" pitchFamily="34" charset="0"/>
                <a:ea typeface="ＭＳ ゴシック" panose="020B0609070205080204" pitchFamily="49" charset="-128"/>
              </a:rPr>
              <a:t>課税される所得金額</a:t>
            </a:r>
          </a:p>
        </p:txBody>
      </p:sp>
      <p:sp>
        <p:nvSpPr>
          <p:cNvPr id="25615" name="Line 26"/>
          <p:cNvSpPr>
            <a:spLocks noChangeShapeType="1"/>
          </p:cNvSpPr>
          <p:nvPr/>
        </p:nvSpPr>
        <p:spPr bwMode="auto">
          <a:xfrm>
            <a:off x="887413" y="4870450"/>
            <a:ext cx="335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563" name="Rectangle 27"/>
          <p:cNvSpPr>
            <a:spLocks noChangeArrowheads="1"/>
          </p:cNvSpPr>
          <p:nvPr/>
        </p:nvSpPr>
        <p:spPr bwMode="auto">
          <a:xfrm>
            <a:off x="890588" y="4892675"/>
            <a:ext cx="362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ea typeface="ＭＳ ゴシック" panose="020B0609070205080204" pitchFamily="49" charset="-128"/>
              </a:rPr>
              <a:t>　　　▲４１６，０００</a:t>
            </a:r>
          </a:p>
        </p:txBody>
      </p:sp>
      <p:sp>
        <p:nvSpPr>
          <p:cNvPr id="65564" name="Rectangle 28"/>
          <p:cNvSpPr>
            <a:spLocks noChangeArrowheads="1"/>
          </p:cNvSpPr>
          <p:nvPr/>
        </p:nvSpPr>
        <p:spPr bwMode="auto">
          <a:xfrm>
            <a:off x="871538" y="6076950"/>
            <a:ext cx="362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ea typeface="ＭＳ ゴシック" panose="020B0609070205080204" pitchFamily="49" charset="-128"/>
              </a:rPr>
              <a:t>　　　　　　　０</a:t>
            </a:r>
          </a:p>
        </p:txBody>
      </p:sp>
      <p:sp>
        <p:nvSpPr>
          <p:cNvPr id="65568" name="Rectangle 32"/>
          <p:cNvSpPr>
            <a:spLocks noChangeArrowheads="1"/>
          </p:cNvSpPr>
          <p:nvPr/>
        </p:nvSpPr>
        <p:spPr bwMode="auto">
          <a:xfrm>
            <a:off x="5603875" y="3814763"/>
            <a:ext cx="2643188" cy="4349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65569" name="Rectangle 33"/>
          <p:cNvSpPr>
            <a:spLocks noChangeArrowheads="1"/>
          </p:cNvSpPr>
          <p:nvPr/>
        </p:nvSpPr>
        <p:spPr bwMode="auto">
          <a:xfrm>
            <a:off x="5603875" y="4887913"/>
            <a:ext cx="2643188" cy="4349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65570" name="Rectangle 34"/>
          <p:cNvSpPr>
            <a:spLocks noChangeArrowheads="1"/>
          </p:cNvSpPr>
          <p:nvPr/>
        </p:nvSpPr>
        <p:spPr bwMode="auto">
          <a:xfrm>
            <a:off x="1311275" y="4346575"/>
            <a:ext cx="2643188" cy="4349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nvGrpSpPr>
          <p:cNvPr id="2" name="Group 38"/>
          <p:cNvGrpSpPr>
            <a:grpSpLocks/>
          </p:cNvGrpSpPr>
          <p:nvPr/>
        </p:nvGrpSpPr>
        <p:grpSpPr bwMode="auto">
          <a:xfrm>
            <a:off x="3983038" y="4032250"/>
            <a:ext cx="1592262" cy="1073150"/>
            <a:chOff x="2509" y="2540"/>
            <a:chExt cx="1003" cy="676"/>
          </a:xfrm>
        </p:grpSpPr>
        <p:cxnSp>
          <p:nvCxnSpPr>
            <p:cNvPr id="25624" name="AutoShape 35"/>
            <p:cNvCxnSpPr>
              <a:cxnSpLocks noChangeShapeType="1"/>
              <a:stCxn id="65570" idx="3"/>
              <a:endCxn id="65568" idx="1"/>
            </p:cNvCxnSpPr>
            <p:nvPr/>
          </p:nvCxnSpPr>
          <p:spPr bwMode="auto">
            <a:xfrm flipV="1">
              <a:off x="2509" y="2540"/>
              <a:ext cx="1003" cy="335"/>
            </a:xfrm>
            <a:prstGeom prst="bentConnector3">
              <a:avLst>
                <a:gd name="adj1" fmla="val 49949"/>
              </a:avLst>
            </a:prstGeom>
            <a:noFill/>
            <a:ln w="38100">
              <a:solidFill>
                <a:srgbClr val="FF0000"/>
              </a:solidFill>
              <a:miter lim="800000"/>
              <a:headEnd/>
              <a:tailEnd/>
            </a:ln>
            <a:extLst>
              <a:ext uri="{909E8E84-426E-40DD-AFC4-6F175D3DCCD1}">
                <a14:hiddenFill xmlns:a14="http://schemas.microsoft.com/office/drawing/2010/main">
                  <a:noFill/>
                </a14:hiddenFill>
              </a:ext>
            </a:extLst>
          </p:spPr>
        </p:cxnSp>
        <p:cxnSp>
          <p:nvCxnSpPr>
            <p:cNvPr id="25625" name="AutoShape 37"/>
            <p:cNvCxnSpPr>
              <a:cxnSpLocks noChangeShapeType="1"/>
              <a:stCxn id="65570" idx="3"/>
              <a:endCxn id="65569" idx="1"/>
            </p:cNvCxnSpPr>
            <p:nvPr/>
          </p:nvCxnSpPr>
          <p:spPr bwMode="auto">
            <a:xfrm>
              <a:off x="2509" y="2875"/>
              <a:ext cx="1003" cy="341"/>
            </a:xfrm>
            <a:prstGeom prst="bentConnector3">
              <a:avLst>
                <a:gd name="adj1" fmla="val 49949"/>
              </a:avLst>
            </a:prstGeom>
            <a:noFill/>
            <a:ln w="38100">
              <a:solidFill>
                <a:srgbClr val="FF0000"/>
              </a:solidFill>
              <a:miter lim="800000"/>
              <a:headEnd/>
              <a:tailEnd/>
            </a:ln>
            <a:extLst>
              <a:ext uri="{909E8E84-426E-40DD-AFC4-6F175D3DCCD1}">
                <a14:hiddenFill xmlns:a14="http://schemas.microsoft.com/office/drawing/2010/main">
                  <a:noFill/>
                </a14:hiddenFill>
              </a:ext>
            </a:extLst>
          </p:spPr>
        </p:cxnSp>
      </p:grpSp>
      <p:sp>
        <p:nvSpPr>
          <p:cNvPr id="25622" name="Rectangle 47"/>
          <p:cNvSpPr>
            <a:spLocks noGrp="1" noChangeArrowheads="1"/>
          </p:cNvSpPr>
          <p:nvPr>
            <p:ph type="title"/>
          </p:nvPr>
        </p:nvSpPr>
        <p:spPr bwMode="white">
          <a:xfrm>
            <a:off x="79375" y="0"/>
            <a:ext cx="7772400" cy="628650"/>
          </a:xfrm>
        </p:spPr>
        <p:txBody>
          <a:bodyPr/>
          <a:lstStyle/>
          <a:p>
            <a:pPr algn="l" eaLnBrk="1" hangingPunct="1"/>
            <a: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t/>
            </a:r>
            <a:b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br>
            <a:r>
              <a:rPr lang="ja-JP" altLang="en-US" sz="2400" dirty="0" smtClean="0">
                <a:solidFill>
                  <a:schemeClr val="bg1"/>
                </a:solidFill>
                <a:latin typeface="HG創英角ｺﾞｼｯｸUB" panose="020B0909000000000000" pitchFamily="49" charset="-128"/>
                <a:ea typeface="HG創英角ｺﾞｼｯｸUB" panose="020B0909000000000000" pitchFamily="49" charset="-128"/>
              </a:rPr>
              <a:t>　</a:t>
            </a:r>
            <a:r>
              <a:rPr lang="ja-JP" altLang="en-US" sz="1600" dirty="0" smtClean="0">
                <a:solidFill>
                  <a:schemeClr val="bg1"/>
                </a:solidFill>
                <a:latin typeface="HG創英角ｺﾞｼｯｸUB" panose="020B0909000000000000" pitchFamily="49" charset="-128"/>
                <a:ea typeface="HG創英角ｺﾞｼｯｸUB" panose="020B0909000000000000" pitchFamily="49" charset="-128"/>
              </a:rPr>
              <a:t>～２回目の控除（所得控除）～</a:t>
            </a:r>
          </a:p>
        </p:txBody>
      </p:sp>
      <p:sp>
        <p:nvSpPr>
          <p:cNvPr id="25623" name="Rectangle 48"/>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19</a:t>
            </a:r>
          </a:p>
        </p:txBody>
      </p:sp>
    </p:spTree>
    <p:custDataLst>
      <p:tags r:id="rId1"/>
    </p:custDataLst>
  </p:cSld>
  <p:clrMapOvr>
    <a:masterClrMapping/>
  </p:clrMapOvr>
  <p:transition advTm="43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5546"/>
                                        </p:tgtEl>
                                        <p:attrNameLst>
                                          <p:attrName>style.visibility</p:attrName>
                                        </p:attrNameLst>
                                      </p:cBhvr>
                                      <p:to>
                                        <p:strVal val="visible"/>
                                      </p:to>
                                    </p:set>
                                    <p:anim calcmode="lin" valueType="num">
                                      <p:cBhvr>
                                        <p:cTn id="7" dur="500" fill="hold"/>
                                        <p:tgtEl>
                                          <p:spTgt spid="65546"/>
                                        </p:tgtEl>
                                        <p:attrNameLst>
                                          <p:attrName>ppt_w</p:attrName>
                                        </p:attrNameLst>
                                      </p:cBhvr>
                                      <p:tavLst>
                                        <p:tav tm="0">
                                          <p:val>
                                            <p:fltVal val="0"/>
                                          </p:val>
                                        </p:tav>
                                        <p:tav tm="100000">
                                          <p:val>
                                            <p:strVal val="#ppt_w"/>
                                          </p:val>
                                        </p:tav>
                                      </p:tavLst>
                                    </p:anim>
                                    <p:anim calcmode="lin" valueType="num">
                                      <p:cBhvr>
                                        <p:cTn id="8" dur="500" fill="hold"/>
                                        <p:tgtEl>
                                          <p:spTgt spid="65546"/>
                                        </p:tgtEl>
                                        <p:attrNameLst>
                                          <p:attrName>ppt_h</p:attrName>
                                        </p:attrNameLst>
                                      </p:cBhvr>
                                      <p:tavLst>
                                        <p:tav tm="0">
                                          <p:val>
                                            <p:fltVal val="0"/>
                                          </p:val>
                                        </p:tav>
                                        <p:tav tm="100000">
                                          <p:val>
                                            <p:strVal val="#ppt_h"/>
                                          </p:val>
                                        </p:tav>
                                      </p:tavLst>
                                    </p:anim>
                                    <p:animEffect transition="in" filter="fade">
                                      <p:cBhvr>
                                        <p:cTn id="9" dur="500"/>
                                        <p:tgtEl>
                                          <p:spTgt spid="65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5555"/>
                                        </p:tgtEl>
                                        <p:attrNameLst>
                                          <p:attrName>style.visibility</p:attrName>
                                        </p:attrNameLst>
                                      </p:cBhvr>
                                      <p:to>
                                        <p:strVal val="visible"/>
                                      </p:to>
                                    </p:set>
                                    <p:anim calcmode="lin" valueType="num">
                                      <p:cBhvr>
                                        <p:cTn id="14" dur="500" fill="hold"/>
                                        <p:tgtEl>
                                          <p:spTgt spid="65555"/>
                                        </p:tgtEl>
                                        <p:attrNameLst>
                                          <p:attrName>ppt_w</p:attrName>
                                        </p:attrNameLst>
                                      </p:cBhvr>
                                      <p:tavLst>
                                        <p:tav tm="0">
                                          <p:val>
                                            <p:fltVal val="0"/>
                                          </p:val>
                                        </p:tav>
                                        <p:tav tm="100000">
                                          <p:val>
                                            <p:strVal val="#ppt_w"/>
                                          </p:val>
                                        </p:tav>
                                      </p:tavLst>
                                    </p:anim>
                                    <p:anim calcmode="lin" valueType="num">
                                      <p:cBhvr>
                                        <p:cTn id="15" dur="500" fill="hold"/>
                                        <p:tgtEl>
                                          <p:spTgt spid="65555"/>
                                        </p:tgtEl>
                                        <p:attrNameLst>
                                          <p:attrName>ppt_h</p:attrName>
                                        </p:attrNameLst>
                                      </p:cBhvr>
                                      <p:tavLst>
                                        <p:tav tm="0">
                                          <p:val>
                                            <p:fltVal val="0"/>
                                          </p:val>
                                        </p:tav>
                                        <p:tav tm="100000">
                                          <p:val>
                                            <p:strVal val="#ppt_h"/>
                                          </p:val>
                                        </p:tav>
                                      </p:tavLst>
                                    </p:anim>
                                    <p:animEffect transition="in" filter="fade">
                                      <p:cBhvr>
                                        <p:cTn id="16" dur="500"/>
                                        <p:tgtEl>
                                          <p:spTgt spid="65555"/>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5558"/>
                                        </p:tgtEl>
                                        <p:attrNameLst>
                                          <p:attrName>style.visibility</p:attrName>
                                        </p:attrNameLst>
                                      </p:cBhvr>
                                      <p:to>
                                        <p:strVal val="visible"/>
                                      </p:to>
                                    </p:set>
                                    <p:anim calcmode="lin" valueType="num">
                                      <p:cBhvr>
                                        <p:cTn id="19" dur="500" fill="hold"/>
                                        <p:tgtEl>
                                          <p:spTgt spid="65558"/>
                                        </p:tgtEl>
                                        <p:attrNameLst>
                                          <p:attrName>ppt_w</p:attrName>
                                        </p:attrNameLst>
                                      </p:cBhvr>
                                      <p:tavLst>
                                        <p:tav tm="0">
                                          <p:val>
                                            <p:fltVal val="0"/>
                                          </p:val>
                                        </p:tav>
                                        <p:tav tm="100000">
                                          <p:val>
                                            <p:strVal val="#ppt_w"/>
                                          </p:val>
                                        </p:tav>
                                      </p:tavLst>
                                    </p:anim>
                                    <p:anim calcmode="lin" valueType="num">
                                      <p:cBhvr>
                                        <p:cTn id="20" dur="500" fill="hold"/>
                                        <p:tgtEl>
                                          <p:spTgt spid="65558"/>
                                        </p:tgtEl>
                                        <p:attrNameLst>
                                          <p:attrName>ppt_h</p:attrName>
                                        </p:attrNameLst>
                                      </p:cBhvr>
                                      <p:tavLst>
                                        <p:tav tm="0">
                                          <p:val>
                                            <p:fltVal val="0"/>
                                          </p:val>
                                        </p:tav>
                                        <p:tav tm="100000">
                                          <p:val>
                                            <p:strVal val="#ppt_h"/>
                                          </p:val>
                                        </p:tav>
                                      </p:tavLst>
                                    </p:anim>
                                    <p:animEffect transition="in" filter="fade">
                                      <p:cBhvr>
                                        <p:cTn id="21" dur="500"/>
                                        <p:tgtEl>
                                          <p:spTgt spid="655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65545"/>
                                        </p:tgtEl>
                                        <p:attrNameLst>
                                          <p:attrName>style.visibility</p:attrName>
                                        </p:attrNameLst>
                                      </p:cBhvr>
                                      <p:to>
                                        <p:strVal val="visible"/>
                                      </p:to>
                                    </p:set>
                                    <p:anim calcmode="lin" valueType="num">
                                      <p:cBhvr>
                                        <p:cTn id="26" dur="500" fill="hold"/>
                                        <p:tgtEl>
                                          <p:spTgt spid="65545"/>
                                        </p:tgtEl>
                                        <p:attrNameLst>
                                          <p:attrName>ppt_w</p:attrName>
                                        </p:attrNameLst>
                                      </p:cBhvr>
                                      <p:tavLst>
                                        <p:tav tm="0">
                                          <p:val>
                                            <p:fltVal val="0"/>
                                          </p:val>
                                        </p:tav>
                                        <p:tav tm="100000">
                                          <p:val>
                                            <p:strVal val="#ppt_w"/>
                                          </p:val>
                                        </p:tav>
                                      </p:tavLst>
                                    </p:anim>
                                    <p:anim calcmode="lin" valueType="num">
                                      <p:cBhvr>
                                        <p:cTn id="27" dur="500" fill="hold"/>
                                        <p:tgtEl>
                                          <p:spTgt spid="65545"/>
                                        </p:tgtEl>
                                        <p:attrNameLst>
                                          <p:attrName>ppt_h</p:attrName>
                                        </p:attrNameLst>
                                      </p:cBhvr>
                                      <p:tavLst>
                                        <p:tav tm="0">
                                          <p:val>
                                            <p:fltVal val="0"/>
                                          </p:val>
                                        </p:tav>
                                        <p:tav tm="100000">
                                          <p:val>
                                            <p:strVal val="#ppt_h"/>
                                          </p:val>
                                        </p:tav>
                                      </p:tavLst>
                                    </p:anim>
                                    <p:animEffect transition="in" filter="fade">
                                      <p:cBhvr>
                                        <p:cTn id="28" dur="500"/>
                                        <p:tgtEl>
                                          <p:spTgt spid="65545"/>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65568"/>
                                        </p:tgtEl>
                                        <p:attrNameLst>
                                          <p:attrName>style.visibility</p:attrName>
                                        </p:attrNameLst>
                                      </p:cBhvr>
                                      <p:to>
                                        <p:strVal val="visible"/>
                                      </p:to>
                                    </p:set>
                                    <p:anim calcmode="lin" valueType="num">
                                      <p:cBhvr>
                                        <p:cTn id="31" dur="500" fill="hold"/>
                                        <p:tgtEl>
                                          <p:spTgt spid="65568"/>
                                        </p:tgtEl>
                                        <p:attrNameLst>
                                          <p:attrName>ppt_w</p:attrName>
                                        </p:attrNameLst>
                                      </p:cBhvr>
                                      <p:tavLst>
                                        <p:tav tm="0">
                                          <p:val>
                                            <p:fltVal val="0"/>
                                          </p:val>
                                        </p:tav>
                                        <p:tav tm="100000">
                                          <p:val>
                                            <p:strVal val="#ppt_w"/>
                                          </p:val>
                                        </p:tav>
                                      </p:tavLst>
                                    </p:anim>
                                    <p:anim calcmode="lin" valueType="num">
                                      <p:cBhvr>
                                        <p:cTn id="32" dur="500" fill="hold"/>
                                        <p:tgtEl>
                                          <p:spTgt spid="65568"/>
                                        </p:tgtEl>
                                        <p:attrNameLst>
                                          <p:attrName>ppt_h</p:attrName>
                                        </p:attrNameLst>
                                      </p:cBhvr>
                                      <p:tavLst>
                                        <p:tav tm="0">
                                          <p:val>
                                            <p:fltVal val="0"/>
                                          </p:val>
                                        </p:tav>
                                        <p:tav tm="100000">
                                          <p:val>
                                            <p:strVal val="#ppt_h"/>
                                          </p:val>
                                        </p:tav>
                                      </p:tavLst>
                                    </p:anim>
                                    <p:animEffect transition="in" filter="fade">
                                      <p:cBhvr>
                                        <p:cTn id="33" dur="500"/>
                                        <p:tgtEl>
                                          <p:spTgt spid="65568"/>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65569"/>
                                        </p:tgtEl>
                                        <p:attrNameLst>
                                          <p:attrName>style.visibility</p:attrName>
                                        </p:attrNameLst>
                                      </p:cBhvr>
                                      <p:to>
                                        <p:strVal val="visible"/>
                                      </p:to>
                                    </p:set>
                                    <p:anim calcmode="lin" valueType="num">
                                      <p:cBhvr>
                                        <p:cTn id="36" dur="500" fill="hold"/>
                                        <p:tgtEl>
                                          <p:spTgt spid="65569"/>
                                        </p:tgtEl>
                                        <p:attrNameLst>
                                          <p:attrName>ppt_w</p:attrName>
                                        </p:attrNameLst>
                                      </p:cBhvr>
                                      <p:tavLst>
                                        <p:tav tm="0">
                                          <p:val>
                                            <p:fltVal val="0"/>
                                          </p:val>
                                        </p:tav>
                                        <p:tav tm="100000">
                                          <p:val>
                                            <p:strVal val="#ppt_w"/>
                                          </p:val>
                                        </p:tav>
                                      </p:tavLst>
                                    </p:anim>
                                    <p:anim calcmode="lin" valueType="num">
                                      <p:cBhvr>
                                        <p:cTn id="37" dur="500" fill="hold"/>
                                        <p:tgtEl>
                                          <p:spTgt spid="65569"/>
                                        </p:tgtEl>
                                        <p:attrNameLst>
                                          <p:attrName>ppt_h</p:attrName>
                                        </p:attrNameLst>
                                      </p:cBhvr>
                                      <p:tavLst>
                                        <p:tav tm="0">
                                          <p:val>
                                            <p:fltVal val="0"/>
                                          </p:val>
                                        </p:tav>
                                        <p:tav tm="100000">
                                          <p:val>
                                            <p:strVal val="#ppt_h"/>
                                          </p:val>
                                        </p:tav>
                                      </p:tavLst>
                                    </p:anim>
                                    <p:animEffect transition="in" filter="fade">
                                      <p:cBhvr>
                                        <p:cTn id="38" dur="500"/>
                                        <p:tgtEl>
                                          <p:spTgt spid="65569"/>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65570"/>
                                        </p:tgtEl>
                                        <p:attrNameLst>
                                          <p:attrName>style.visibility</p:attrName>
                                        </p:attrNameLst>
                                      </p:cBhvr>
                                      <p:to>
                                        <p:strVal val="visible"/>
                                      </p:to>
                                    </p:set>
                                    <p:anim calcmode="lin" valueType="num">
                                      <p:cBhvr>
                                        <p:cTn id="41" dur="500" fill="hold"/>
                                        <p:tgtEl>
                                          <p:spTgt spid="65570"/>
                                        </p:tgtEl>
                                        <p:attrNameLst>
                                          <p:attrName>ppt_w</p:attrName>
                                        </p:attrNameLst>
                                      </p:cBhvr>
                                      <p:tavLst>
                                        <p:tav tm="0">
                                          <p:val>
                                            <p:fltVal val="0"/>
                                          </p:val>
                                        </p:tav>
                                        <p:tav tm="100000">
                                          <p:val>
                                            <p:strVal val="#ppt_w"/>
                                          </p:val>
                                        </p:tav>
                                      </p:tavLst>
                                    </p:anim>
                                    <p:anim calcmode="lin" valueType="num">
                                      <p:cBhvr>
                                        <p:cTn id="42" dur="500" fill="hold"/>
                                        <p:tgtEl>
                                          <p:spTgt spid="65570"/>
                                        </p:tgtEl>
                                        <p:attrNameLst>
                                          <p:attrName>ppt_h</p:attrName>
                                        </p:attrNameLst>
                                      </p:cBhvr>
                                      <p:tavLst>
                                        <p:tav tm="0">
                                          <p:val>
                                            <p:fltVal val="0"/>
                                          </p:val>
                                        </p:tav>
                                        <p:tav tm="100000">
                                          <p:val>
                                            <p:strVal val="#ppt_h"/>
                                          </p:val>
                                        </p:tav>
                                      </p:tavLst>
                                    </p:anim>
                                    <p:animEffect transition="in" filter="fade">
                                      <p:cBhvr>
                                        <p:cTn id="43" dur="500"/>
                                        <p:tgtEl>
                                          <p:spTgt spid="65570"/>
                                        </p:tgtEl>
                                      </p:cBhvr>
                                    </p:animEffect>
                                  </p:childTnLst>
                                </p:cTn>
                              </p:par>
                              <p:par>
                                <p:cTn id="44" presetID="53"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65563"/>
                                        </p:tgtEl>
                                        <p:attrNameLst>
                                          <p:attrName>style.visibility</p:attrName>
                                        </p:attrNameLst>
                                      </p:cBhvr>
                                      <p:to>
                                        <p:strVal val="visible"/>
                                      </p:to>
                                    </p:set>
                                    <p:anim calcmode="lin" valueType="num">
                                      <p:cBhvr>
                                        <p:cTn id="53" dur="500" fill="hold"/>
                                        <p:tgtEl>
                                          <p:spTgt spid="65563"/>
                                        </p:tgtEl>
                                        <p:attrNameLst>
                                          <p:attrName>ppt_w</p:attrName>
                                        </p:attrNameLst>
                                      </p:cBhvr>
                                      <p:tavLst>
                                        <p:tav tm="0">
                                          <p:val>
                                            <p:fltVal val="0"/>
                                          </p:val>
                                        </p:tav>
                                        <p:tav tm="100000">
                                          <p:val>
                                            <p:strVal val="#ppt_w"/>
                                          </p:val>
                                        </p:tav>
                                      </p:tavLst>
                                    </p:anim>
                                    <p:anim calcmode="lin" valueType="num">
                                      <p:cBhvr>
                                        <p:cTn id="54" dur="500" fill="hold"/>
                                        <p:tgtEl>
                                          <p:spTgt spid="65563"/>
                                        </p:tgtEl>
                                        <p:attrNameLst>
                                          <p:attrName>ppt_h</p:attrName>
                                        </p:attrNameLst>
                                      </p:cBhvr>
                                      <p:tavLst>
                                        <p:tav tm="0">
                                          <p:val>
                                            <p:fltVal val="0"/>
                                          </p:val>
                                        </p:tav>
                                        <p:tav tm="100000">
                                          <p:val>
                                            <p:strVal val="#ppt_h"/>
                                          </p:val>
                                        </p:tav>
                                      </p:tavLst>
                                    </p:anim>
                                    <p:animEffect transition="in" filter="fade">
                                      <p:cBhvr>
                                        <p:cTn id="55" dur="500"/>
                                        <p:tgtEl>
                                          <p:spTgt spid="6556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65564"/>
                                        </p:tgtEl>
                                        <p:attrNameLst>
                                          <p:attrName>style.visibility</p:attrName>
                                        </p:attrNameLst>
                                      </p:cBhvr>
                                      <p:to>
                                        <p:strVal val="visible"/>
                                      </p:to>
                                    </p:set>
                                    <p:anim calcmode="lin" valueType="num">
                                      <p:cBhvr>
                                        <p:cTn id="60" dur="500" fill="hold"/>
                                        <p:tgtEl>
                                          <p:spTgt spid="65564"/>
                                        </p:tgtEl>
                                        <p:attrNameLst>
                                          <p:attrName>ppt_w</p:attrName>
                                        </p:attrNameLst>
                                      </p:cBhvr>
                                      <p:tavLst>
                                        <p:tav tm="0">
                                          <p:val>
                                            <p:fltVal val="0"/>
                                          </p:val>
                                        </p:tav>
                                        <p:tav tm="100000">
                                          <p:val>
                                            <p:strVal val="#ppt_w"/>
                                          </p:val>
                                        </p:tav>
                                      </p:tavLst>
                                    </p:anim>
                                    <p:anim calcmode="lin" valueType="num">
                                      <p:cBhvr>
                                        <p:cTn id="61" dur="500" fill="hold"/>
                                        <p:tgtEl>
                                          <p:spTgt spid="65564"/>
                                        </p:tgtEl>
                                        <p:attrNameLst>
                                          <p:attrName>ppt_h</p:attrName>
                                        </p:attrNameLst>
                                      </p:cBhvr>
                                      <p:tavLst>
                                        <p:tav tm="0">
                                          <p:val>
                                            <p:fltVal val="0"/>
                                          </p:val>
                                        </p:tav>
                                        <p:tav tm="100000">
                                          <p:val>
                                            <p:strVal val="#ppt_h"/>
                                          </p:val>
                                        </p:tav>
                                      </p:tavLst>
                                    </p:anim>
                                    <p:animEffect transition="in" filter="fade">
                                      <p:cBhvr>
                                        <p:cTn id="62" dur="500"/>
                                        <p:tgtEl>
                                          <p:spTgt spid="65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8" grpId="0"/>
      <p:bldP spid="65546" grpId="0"/>
      <p:bldP spid="65545" grpId="0"/>
      <p:bldP spid="65555" grpId="0"/>
      <p:bldP spid="65563" grpId="0"/>
      <p:bldP spid="65564" grpId="0"/>
      <p:bldP spid="65568" grpId="0" animBg="1"/>
      <p:bldP spid="65569" grpId="0" animBg="1"/>
      <p:bldP spid="655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2"/>
          <a:stretch>
            <a:fillRect/>
          </a:stretch>
        </p:blipFill>
        <p:spPr>
          <a:xfrm>
            <a:off x="7195090" y="3941354"/>
            <a:ext cx="1761048" cy="2448000"/>
          </a:xfrm>
          <a:prstGeom prst="rect">
            <a:avLst/>
          </a:prstGeom>
        </p:spPr>
      </p:pic>
      <p:pic>
        <p:nvPicPr>
          <p:cNvPr id="26" name="図 25"/>
          <p:cNvPicPr>
            <a:picLocks noChangeAspect="1"/>
          </p:cNvPicPr>
          <p:nvPr/>
        </p:nvPicPr>
        <p:blipFill>
          <a:blip r:embed="rId3"/>
          <a:stretch>
            <a:fillRect/>
          </a:stretch>
        </p:blipFill>
        <p:spPr>
          <a:xfrm>
            <a:off x="406401" y="702733"/>
            <a:ext cx="4375150" cy="3070553"/>
          </a:xfrm>
          <a:prstGeom prst="rect">
            <a:avLst/>
          </a:prstGeom>
        </p:spPr>
      </p:pic>
      <p:pic>
        <p:nvPicPr>
          <p:cNvPr id="26628" name="Picture 48"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27"/>
          <p:cNvGrpSpPr>
            <a:grpSpLocks/>
          </p:cNvGrpSpPr>
          <p:nvPr/>
        </p:nvGrpSpPr>
        <p:grpSpPr bwMode="auto">
          <a:xfrm>
            <a:off x="473075" y="4346575"/>
            <a:ext cx="946150" cy="360363"/>
            <a:chOff x="170" y="2223"/>
            <a:chExt cx="596" cy="175"/>
          </a:xfrm>
        </p:grpSpPr>
        <p:sp>
          <p:nvSpPr>
            <p:cNvPr id="26645" name="Text Box 28">
              <a:hlinkClick r:id="rId5" action="ppaction://hlinksldjump"/>
            </p:cNvPr>
            <p:cNvSpPr txBox="1">
              <a:spLocks noChangeArrowheads="1"/>
            </p:cNvSpPr>
            <p:nvPr/>
          </p:nvSpPr>
          <p:spPr bwMode="auto">
            <a:xfrm>
              <a:off x="170" y="2223"/>
              <a:ext cx="5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源泉徴収票へ</a:t>
              </a:r>
            </a:p>
          </p:txBody>
        </p:sp>
        <p:sp>
          <p:nvSpPr>
            <p:cNvPr id="26646" name="Line 29">
              <a:hlinkClick r:id="rId5" action="ppaction://hlinksldjump"/>
            </p:cNvPr>
            <p:cNvSpPr>
              <a:spLocks noChangeShapeType="1"/>
            </p:cNvSpPr>
            <p:nvPr/>
          </p:nvSpPr>
          <p:spPr bwMode="auto">
            <a:xfrm>
              <a:off x="390" y="2398"/>
              <a:ext cx="144"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sp>
        <p:nvSpPr>
          <p:cNvPr id="26630" name="Line 4">
            <a:hlinkClick r:id="rId6"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6631" name="Line 6">
            <a:hlinkClick r:id="rId7"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grpSp>
        <p:nvGrpSpPr>
          <p:cNvPr id="26632" name="Group 31"/>
          <p:cNvGrpSpPr>
            <a:grpSpLocks/>
          </p:cNvGrpSpPr>
          <p:nvPr/>
        </p:nvGrpSpPr>
        <p:grpSpPr bwMode="auto">
          <a:xfrm>
            <a:off x="7773988" y="3571875"/>
            <a:ext cx="698500" cy="352425"/>
            <a:chOff x="4897" y="2535"/>
            <a:chExt cx="440" cy="222"/>
          </a:xfrm>
        </p:grpSpPr>
        <p:sp>
          <p:nvSpPr>
            <p:cNvPr id="26643" name="Text Box 32"/>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Arial" panose="020B0604020202020204" pitchFamily="34" charset="0"/>
                </a:rPr>
                <a:t>申告書へ</a:t>
              </a:r>
            </a:p>
          </p:txBody>
        </p:sp>
        <p:sp>
          <p:nvSpPr>
            <p:cNvPr id="26644" name="AutoShape 33">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26634" name="Rectangle 46"/>
          <p:cNvSpPr>
            <a:spLocks noGrp="1" noChangeArrowheads="1"/>
          </p:cNvSpPr>
          <p:nvPr>
            <p:ph type="ctrTitle"/>
          </p:nvPr>
        </p:nvSpPr>
        <p:spPr bwMode="white">
          <a:xfrm>
            <a:off x="79375" y="153988"/>
            <a:ext cx="8807450" cy="427037"/>
          </a:xfrm>
        </p:spPr>
        <p:txBody>
          <a:bodyPr/>
          <a:lstStyle/>
          <a:p>
            <a:pPr algn="l" eaLnBrk="1" hangingPunct="1"/>
            <a: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2000" dirty="0" smtClean="0">
                <a:solidFill>
                  <a:schemeClr val="bg1"/>
                </a:solidFill>
                <a:latin typeface="HG創英角ｺﾞｼｯｸUB" panose="020B0909000000000000" pitchFamily="49" charset="-128"/>
                <a:ea typeface="HG創英角ｺﾞｼｯｸUB" panose="020B0909000000000000" pitchFamily="49" charset="-128"/>
              </a:rPr>
              <a:t>④税金の計算</a:t>
            </a:r>
          </a:p>
        </p:txBody>
      </p:sp>
      <p:sp>
        <p:nvSpPr>
          <p:cNvPr id="26635" name="Rectangle 47"/>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20</a:t>
            </a:r>
          </a:p>
        </p:txBody>
      </p:sp>
      <p:pic>
        <p:nvPicPr>
          <p:cNvPr id="26636" name="図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5850" y="2114550"/>
            <a:ext cx="3843338"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8" name="グループ化 25"/>
          <p:cNvGrpSpPr>
            <a:grpSpLocks/>
          </p:cNvGrpSpPr>
          <p:nvPr/>
        </p:nvGrpSpPr>
        <p:grpSpPr bwMode="auto">
          <a:xfrm>
            <a:off x="7308850" y="4491038"/>
            <a:ext cx="1587500" cy="1525587"/>
            <a:chOff x="7257754" y="3881050"/>
            <a:chExt cx="1587121" cy="1526107"/>
          </a:xfrm>
        </p:grpSpPr>
        <p:sp>
          <p:nvSpPr>
            <p:cNvPr id="26639" name="Rectangle 25">
              <a:hlinkClick r:id="rId9" action="ppaction://hlinksldjump" highlightClick="1"/>
              <a:hlinkHover r:id="" action="ppaction://noaction" highlightClick="1"/>
            </p:cNvPr>
            <p:cNvSpPr>
              <a:spLocks noChangeArrowheads="1"/>
            </p:cNvSpPr>
            <p:nvPr/>
          </p:nvSpPr>
          <p:spPr bwMode="auto">
            <a:xfrm>
              <a:off x="7257754" y="3889481"/>
              <a:ext cx="784470" cy="323465"/>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6640" name="Rectangle 24">
              <a:hlinkClick r:id="rId7" action="ppaction://hlinksldjump" highlightClick="1"/>
              <a:hlinkHover r:id="" action="ppaction://noaction" highlightClick="1"/>
            </p:cNvPr>
            <p:cNvSpPr>
              <a:spLocks noChangeAspect="1" noChangeArrowheads="1"/>
            </p:cNvSpPr>
            <p:nvPr/>
          </p:nvSpPr>
          <p:spPr bwMode="auto">
            <a:xfrm>
              <a:off x="7259193" y="4212947"/>
              <a:ext cx="777493" cy="306610"/>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6641" name="Rectangle 26">
              <a:hlinkClick r:id="rId10" action="ppaction://hlinksldjump" highlightClick="1"/>
              <a:hlinkHover r:id="" action="ppaction://noaction" highlightClick="1"/>
            </p:cNvPr>
            <p:cNvSpPr>
              <a:spLocks noChangeAspect="1" noChangeArrowheads="1"/>
            </p:cNvSpPr>
            <p:nvPr/>
          </p:nvSpPr>
          <p:spPr bwMode="auto">
            <a:xfrm>
              <a:off x="7257754" y="4519557"/>
              <a:ext cx="778932" cy="887600"/>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6642" name="Rectangle 41">
              <a:hlinkClick r:id="rId11" action="ppaction://hlinksldjump"/>
            </p:cNvPr>
            <p:cNvSpPr>
              <a:spLocks noChangeAspect="1" noChangeArrowheads="1"/>
            </p:cNvSpPr>
            <p:nvPr/>
          </p:nvSpPr>
          <p:spPr bwMode="auto">
            <a:xfrm>
              <a:off x="8036686" y="3881050"/>
              <a:ext cx="808189" cy="973468"/>
            </a:xfrm>
            <a:prstGeom prst="rect">
              <a:avLst/>
            </a:prstGeom>
            <a:solidFill>
              <a:schemeClr val="bg1">
                <a:alpha val="0"/>
              </a:schemeClr>
            </a:solidFill>
            <a:ln w="381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Tree>
  </p:cSld>
  <p:clrMapOvr>
    <a:masterClrMapping/>
  </p:clrMapOvr>
  <p:transition advTm="341">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p:cNvPicPr>
            <a:picLocks noChangeAspect="1"/>
          </p:cNvPicPr>
          <p:nvPr/>
        </p:nvPicPr>
        <p:blipFill>
          <a:blip r:embed="rId3"/>
          <a:stretch>
            <a:fillRect/>
          </a:stretch>
        </p:blipFill>
        <p:spPr>
          <a:xfrm>
            <a:off x="7196139" y="3921942"/>
            <a:ext cx="1761048" cy="2448000"/>
          </a:xfrm>
          <a:prstGeom prst="rect">
            <a:avLst/>
          </a:prstGeom>
        </p:spPr>
      </p:pic>
      <p:pic>
        <p:nvPicPr>
          <p:cNvPr id="40" name="図 39"/>
          <p:cNvPicPr>
            <a:picLocks noChangeAspect="1"/>
          </p:cNvPicPr>
          <p:nvPr/>
        </p:nvPicPr>
        <p:blipFill>
          <a:blip r:embed="rId4"/>
          <a:stretch>
            <a:fillRect/>
          </a:stretch>
        </p:blipFill>
        <p:spPr>
          <a:xfrm>
            <a:off x="406401" y="731308"/>
            <a:ext cx="4375150" cy="3070553"/>
          </a:xfrm>
          <a:prstGeom prst="rect">
            <a:avLst/>
          </a:prstGeom>
        </p:spPr>
      </p:pic>
      <p:pic>
        <p:nvPicPr>
          <p:cNvPr id="27652" name="Picture 72" descr="高校の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3" name="Group 54"/>
          <p:cNvGrpSpPr>
            <a:grpSpLocks/>
          </p:cNvGrpSpPr>
          <p:nvPr/>
        </p:nvGrpSpPr>
        <p:grpSpPr bwMode="auto">
          <a:xfrm>
            <a:off x="536575" y="4311650"/>
            <a:ext cx="946150" cy="360363"/>
            <a:chOff x="170" y="2223"/>
            <a:chExt cx="596" cy="175"/>
          </a:xfrm>
        </p:grpSpPr>
        <p:sp>
          <p:nvSpPr>
            <p:cNvPr id="27684" name="Text Box 55">
              <a:hlinkClick r:id="rId6" action="ppaction://hlinksldjump"/>
            </p:cNvPr>
            <p:cNvSpPr txBox="1">
              <a:spLocks noChangeArrowheads="1"/>
            </p:cNvSpPr>
            <p:nvPr/>
          </p:nvSpPr>
          <p:spPr bwMode="auto">
            <a:xfrm>
              <a:off x="170" y="2223"/>
              <a:ext cx="5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源泉徴収票へ</a:t>
              </a:r>
            </a:p>
          </p:txBody>
        </p:sp>
        <p:sp>
          <p:nvSpPr>
            <p:cNvPr id="27685" name="Line 56">
              <a:hlinkClick r:id="rId6" action="ppaction://hlinksldjump"/>
            </p:cNvPr>
            <p:cNvSpPr>
              <a:spLocks noChangeShapeType="1"/>
            </p:cNvSpPr>
            <p:nvPr/>
          </p:nvSpPr>
          <p:spPr bwMode="auto">
            <a:xfrm>
              <a:off x="390" y="2398"/>
              <a:ext cx="144"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sp>
        <p:nvSpPr>
          <p:cNvPr id="27654" name="Line 4">
            <a:hlinkClick r:id="rId7"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7655" name="Line 6">
            <a:hlinkClick r:id="rId8"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8387" name="Rectangle 19"/>
          <p:cNvSpPr>
            <a:spLocks noChangeArrowheads="1"/>
          </p:cNvSpPr>
          <p:nvPr/>
        </p:nvSpPr>
        <p:spPr bwMode="auto">
          <a:xfrm>
            <a:off x="3884613" y="1685925"/>
            <a:ext cx="925512" cy="454025"/>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nvGrpSpPr>
          <p:cNvPr id="27657" name="Group 44"/>
          <p:cNvGrpSpPr>
            <a:grpSpLocks/>
          </p:cNvGrpSpPr>
          <p:nvPr/>
        </p:nvGrpSpPr>
        <p:grpSpPr bwMode="auto">
          <a:xfrm>
            <a:off x="7773988" y="3571875"/>
            <a:ext cx="698500" cy="352425"/>
            <a:chOff x="4897" y="2535"/>
            <a:chExt cx="440" cy="222"/>
          </a:xfrm>
        </p:grpSpPr>
        <p:sp>
          <p:nvSpPr>
            <p:cNvPr id="27682" name="Text Box 45"/>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申告書へ</a:t>
              </a:r>
            </a:p>
          </p:txBody>
        </p:sp>
        <p:sp>
          <p:nvSpPr>
            <p:cNvPr id="27683" name="AutoShape 46">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27659" name="Rectangle 70"/>
          <p:cNvSpPr>
            <a:spLocks noGrp="1" noChangeArrowheads="1"/>
          </p:cNvSpPr>
          <p:nvPr>
            <p:ph type="ctrTitle"/>
          </p:nvPr>
        </p:nvSpPr>
        <p:spPr bwMode="white">
          <a:xfrm>
            <a:off x="79375" y="127000"/>
            <a:ext cx="8836025" cy="492125"/>
          </a:xfrm>
        </p:spPr>
        <p:txBody>
          <a:bodyPr/>
          <a:lstStyle/>
          <a:p>
            <a:pPr algn="l" eaLnBrk="1" hangingPunct="1"/>
            <a: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2000" dirty="0" smtClean="0">
                <a:solidFill>
                  <a:schemeClr val="bg1"/>
                </a:solidFill>
                <a:latin typeface="HG創英角ｺﾞｼｯｸUB" panose="020B0909000000000000" pitchFamily="49" charset="-128"/>
                <a:ea typeface="HG創英角ｺﾞｼｯｸUB" panose="020B0909000000000000" pitchFamily="49" charset="-128"/>
              </a:rPr>
              <a:t>④税金の計算</a:t>
            </a:r>
          </a:p>
        </p:txBody>
      </p:sp>
      <p:sp>
        <p:nvSpPr>
          <p:cNvPr id="27660" name="Rectangle 71"/>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21</a:t>
            </a:r>
          </a:p>
        </p:txBody>
      </p:sp>
      <p:pic>
        <p:nvPicPr>
          <p:cNvPr id="27661" name="図 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82838" y="2144713"/>
            <a:ext cx="3798887"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8" name="Rectangle 20"/>
          <p:cNvSpPr>
            <a:spLocks noChangeArrowheads="1"/>
          </p:cNvSpPr>
          <p:nvPr/>
        </p:nvSpPr>
        <p:spPr bwMode="auto">
          <a:xfrm>
            <a:off x="2687638" y="2143125"/>
            <a:ext cx="3465512" cy="306388"/>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4" name="Rectangle 20"/>
          <p:cNvSpPr>
            <a:spLocks noChangeArrowheads="1"/>
          </p:cNvSpPr>
          <p:nvPr/>
        </p:nvSpPr>
        <p:spPr bwMode="auto">
          <a:xfrm>
            <a:off x="2687638" y="2457450"/>
            <a:ext cx="3465512" cy="327025"/>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58390" name="Text Box 22"/>
          <p:cNvSpPr txBox="1">
            <a:spLocks noChangeArrowheads="1"/>
          </p:cNvSpPr>
          <p:nvPr/>
        </p:nvSpPr>
        <p:spPr bwMode="auto">
          <a:xfrm>
            <a:off x="5803900" y="2428875"/>
            <a:ext cx="4111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1900">
                <a:latin typeface="Arial" panose="020B0604020202020204" pitchFamily="34" charset="0"/>
                <a:ea typeface="ＭＳ ゴシック" panose="020B0609070205080204" pitchFamily="49" charset="-128"/>
              </a:rPr>
              <a:t>０</a:t>
            </a:r>
          </a:p>
        </p:txBody>
      </p:sp>
      <p:sp>
        <p:nvSpPr>
          <p:cNvPr id="58419" name="Rectangle 51"/>
          <p:cNvSpPr>
            <a:spLocks noChangeArrowheads="1"/>
          </p:cNvSpPr>
          <p:nvPr/>
        </p:nvSpPr>
        <p:spPr bwMode="auto">
          <a:xfrm>
            <a:off x="2687638" y="5802313"/>
            <a:ext cx="3494087" cy="347662"/>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58411" name="Rectangle 43"/>
          <p:cNvSpPr>
            <a:spLocks noChangeArrowheads="1"/>
          </p:cNvSpPr>
          <p:nvPr/>
        </p:nvSpPr>
        <p:spPr bwMode="auto">
          <a:xfrm>
            <a:off x="3376613" y="6427788"/>
            <a:ext cx="2805112" cy="338137"/>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6" name="Line 26"/>
          <p:cNvSpPr>
            <a:spLocks noChangeShapeType="1"/>
          </p:cNvSpPr>
          <p:nvPr/>
        </p:nvSpPr>
        <p:spPr bwMode="auto">
          <a:xfrm>
            <a:off x="4572000" y="2133600"/>
            <a:ext cx="1076325" cy="361950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 name="Rectangle 20"/>
          <p:cNvSpPr>
            <a:spLocks noChangeArrowheads="1"/>
          </p:cNvSpPr>
          <p:nvPr/>
        </p:nvSpPr>
        <p:spPr bwMode="auto">
          <a:xfrm>
            <a:off x="2687638" y="3968750"/>
            <a:ext cx="3494087" cy="349250"/>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8" name="Text Box 22"/>
          <p:cNvSpPr txBox="1">
            <a:spLocks noChangeArrowheads="1"/>
          </p:cNvSpPr>
          <p:nvPr/>
        </p:nvSpPr>
        <p:spPr bwMode="auto">
          <a:xfrm>
            <a:off x="5803900" y="3963988"/>
            <a:ext cx="4111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1900">
                <a:latin typeface="Arial" panose="020B0604020202020204" pitchFamily="34" charset="0"/>
                <a:ea typeface="ＭＳ ゴシック" panose="020B0609070205080204" pitchFamily="49" charset="-128"/>
              </a:rPr>
              <a:t>０</a:t>
            </a:r>
          </a:p>
        </p:txBody>
      </p:sp>
      <p:sp>
        <p:nvSpPr>
          <p:cNvPr id="49" name="Rectangle 20"/>
          <p:cNvSpPr>
            <a:spLocks noChangeArrowheads="1"/>
          </p:cNvSpPr>
          <p:nvPr/>
        </p:nvSpPr>
        <p:spPr bwMode="auto">
          <a:xfrm>
            <a:off x="2687638" y="4567238"/>
            <a:ext cx="3494087" cy="971550"/>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50" name="Text Box 22"/>
          <p:cNvSpPr txBox="1">
            <a:spLocks noChangeArrowheads="1"/>
          </p:cNvSpPr>
          <p:nvPr/>
        </p:nvSpPr>
        <p:spPr bwMode="auto">
          <a:xfrm>
            <a:off x="5802313" y="4551363"/>
            <a:ext cx="4111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1900">
                <a:latin typeface="Arial" panose="020B0604020202020204" pitchFamily="34" charset="0"/>
                <a:ea typeface="ＭＳ ゴシック" panose="020B0609070205080204" pitchFamily="49" charset="-128"/>
              </a:rPr>
              <a:t>０</a:t>
            </a:r>
          </a:p>
        </p:txBody>
      </p:sp>
      <p:sp>
        <p:nvSpPr>
          <p:cNvPr id="51" name="Text Box 22"/>
          <p:cNvSpPr txBox="1">
            <a:spLocks noChangeArrowheads="1"/>
          </p:cNvSpPr>
          <p:nvPr/>
        </p:nvSpPr>
        <p:spPr bwMode="auto">
          <a:xfrm>
            <a:off x="5802313" y="4867275"/>
            <a:ext cx="4111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1900">
                <a:latin typeface="Arial" panose="020B0604020202020204" pitchFamily="34" charset="0"/>
                <a:ea typeface="ＭＳ ゴシック" panose="020B0609070205080204" pitchFamily="49" charset="-128"/>
              </a:rPr>
              <a:t>０</a:t>
            </a:r>
          </a:p>
        </p:txBody>
      </p:sp>
      <p:sp>
        <p:nvSpPr>
          <p:cNvPr id="52" name="Text Box 22"/>
          <p:cNvSpPr txBox="1">
            <a:spLocks noChangeArrowheads="1"/>
          </p:cNvSpPr>
          <p:nvPr/>
        </p:nvSpPr>
        <p:spPr bwMode="auto">
          <a:xfrm>
            <a:off x="5802313" y="5157788"/>
            <a:ext cx="4111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1900">
                <a:latin typeface="Arial" panose="020B0604020202020204" pitchFamily="34" charset="0"/>
                <a:ea typeface="ＭＳ ゴシック" panose="020B0609070205080204" pitchFamily="49" charset="-128"/>
              </a:rPr>
              <a:t>０</a:t>
            </a:r>
          </a:p>
        </p:txBody>
      </p:sp>
      <p:sp>
        <p:nvSpPr>
          <p:cNvPr id="55" name="Text Box 42"/>
          <p:cNvSpPr txBox="1">
            <a:spLocks noChangeArrowheads="1"/>
          </p:cNvSpPr>
          <p:nvPr/>
        </p:nvSpPr>
        <p:spPr bwMode="auto">
          <a:xfrm>
            <a:off x="4914900" y="6402388"/>
            <a:ext cx="1352550" cy="384175"/>
          </a:xfrm>
          <a:prstGeom prst="rect">
            <a:avLst/>
          </a:prstGeom>
          <a:noFill/>
          <a:ln w="9525">
            <a:noFill/>
            <a:miter lim="800000"/>
            <a:headEnd/>
            <a:tailEnd/>
          </a:ln>
        </p:spPr>
        <p:txBody>
          <a:bodyPr anchor="ctr">
            <a:spAutoFit/>
          </a:bodyPr>
          <a:lstStyle/>
          <a:p>
            <a:pPr algn="dist" eaLnBrk="1" hangingPunct="1">
              <a:spcBef>
                <a:spcPct val="50000"/>
              </a:spcBef>
              <a:defRPr/>
            </a:pPr>
            <a:r>
              <a:rPr lang="ja-JP" altLang="en-US" sz="1900" kern="100" spc="-100" dirty="0"/>
              <a:t>１０４２</a:t>
            </a:r>
            <a:r>
              <a:rPr lang="ja-JP" altLang="en-US" sz="1900" kern="100" dirty="0"/>
              <a:t>０</a:t>
            </a:r>
          </a:p>
        </p:txBody>
      </p:sp>
      <p:grpSp>
        <p:nvGrpSpPr>
          <p:cNvPr id="27676" name="グループ化 25"/>
          <p:cNvGrpSpPr>
            <a:grpSpLocks/>
          </p:cNvGrpSpPr>
          <p:nvPr/>
        </p:nvGrpSpPr>
        <p:grpSpPr bwMode="auto">
          <a:xfrm>
            <a:off x="7308850" y="4491038"/>
            <a:ext cx="1587500" cy="1525587"/>
            <a:chOff x="7257754" y="3881050"/>
            <a:chExt cx="1587121" cy="1526107"/>
          </a:xfrm>
        </p:grpSpPr>
        <p:sp>
          <p:nvSpPr>
            <p:cNvPr id="27678" name="Rectangle 25">
              <a:hlinkClick r:id="rId10" action="ppaction://hlinksldjump" highlightClick="1"/>
              <a:hlinkHover r:id="" action="ppaction://noaction" highlightClick="1"/>
            </p:cNvPr>
            <p:cNvSpPr>
              <a:spLocks noChangeArrowheads="1"/>
            </p:cNvSpPr>
            <p:nvPr/>
          </p:nvSpPr>
          <p:spPr bwMode="auto">
            <a:xfrm>
              <a:off x="7257754" y="3889481"/>
              <a:ext cx="784470" cy="323465"/>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7679" name="Rectangle 24">
              <a:hlinkClick r:id="rId11" action="ppaction://hlinksldjump" highlightClick="1"/>
              <a:hlinkHover r:id="" action="ppaction://noaction" highlightClick="1"/>
            </p:cNvPr>
            <p:cNvSpPr>
              <a:spLocks noChangeAspect="1" noChangeArrowheads="1"/>
            </p:cNvSpPr>
            <p:nvPr/>
          </p:nvSpPr>
          <p:spPr bwMode="auto">
            <a:xfrm>
              <a:off x="7259193" y="4212947"/>
              <a:ext cx="777493" cy="306610"/>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7680" name="Rectangle 26">
              <a:hlinkClick r:id="rId8" action="ppaction://hlinksldjump" highlightClick="1"/>
              <a:hlinkHover r:id="" action="ppaction://noaction" highlightClick="1"/>
            </p:cNvPr>
            <p:cNvSpPr>
              <a:spLocks noChangeAspect="1" noChangeArrowheads="1"/>
            </p:cNvSpPr>
            <p:nvPr/>
          </p:nvSpPr>
          <p:spPr bwMode="auto">
            <a:xfrm>
              <a:off x="7257754" y="4519557"/>
              <a:ext cx="778932" cy="887600"/>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7681" name="Rectangle 41">
              <a:hlinkClick r:id="rId12" action="ppaction://hlinksldjump"/>
            </p:cNvPr>
            <p:cNvSpPr>
              <a:spLocks noChangeAspect="1" noChangeArrowheads="1"/>
            </p:cNvSpPr>
            <p:nvPr/>
          </p:nvSpPr>
          <p:spPr bwMode="auto">
            <a:xfrm>
              <a:off x="8036686" y="3881050"/>
              <a:ext cx="808189" cy="973468"/>
            </a:xfrm>
            <a:prstGeom prst="rect">
              <a:avLst/>
            </a:prstGeom>
            <a:solidFill>
              <a:schemeClr val="bg1">
                <a:alpha val="0"/>
              </a:schemeClr>
            </a:solidFill>
            <a:ln w="381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43" name="Text Box 42"/>
          <p:cNvSpPr txBox="1">
            <a:spLocks noChangeArrowheads="1"/>
          </p:cNvSpPr>
          <p:nvPr/>
        </p:nvSpPr>
        <p:spPr bwMode="auto">
          <a:xfrm>
            <a:off x="4914900" y="5781675"/>
            <a:ext cx="1352550" cy="384175"/>
          </a:xfrm>
          <a:prstGeom prst="rect">
            <a:avLst/>
          </a:prstGeom>
          <a:noFill/>
          <a:ln w="9525">
            <a:noFill/>
            <a:miter lim="800000"/>
            <a:headEnd/>
            <a:tailEnd/>
          </a:ln>
        </p:spPr>
        <p:txBody>
          <a:bodyPr anchor="ctr">
            <a:spAutoFit/>
          </a:bodyPr>
          <a:lstStyle/>
          <a:p>
            <a:pPr algn="dist" eaLnBrk="1" hangingPunct="1">
              <a:spcBef>
                <a:spcPct val="50000"/>
              </a:spcBef>
              <a:defRPr/>
            </a:pPr>
            <a:r>
              <a:rPr lang="ja-JP" altLang="en-US" sz="1900" kern="100" spc="-100" dirty="0"/>
              <a:t>１０４２</a:t>
            </a:r>
            <a:r>
              <a:rPr lang="ja-JP" altLang="en-US" sz="1900" kern="100" dirty="0"/>
              <a:t>０</a:t>
            </a:r>
          </a:p>
        </p:txBody>
      </p:sp>
    </p:spTree>
    <p:custDataLst>
      <p:tags r:id="rId1"/>
    </p:custDataLst>
  </p:cSld>
  <p:clrMapOvr>
    <a:masterClrMapping/>
  </p:clrMapOvr>
  <p:transition advTm="2113">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387"/>
                                        </p:tgtEl>
                                        <p:attrNameLst>
                                          <p:attrName>style.visibility</p:attrName>
                                        </p:attrNameLst>
                                      </p:cBhvr>
                                      <p:to>
                                        <p:strVal val="visible"/>
                                      </p:to>
                                    </p:set>
                                    <p:anim calcmode="lin" valueType="num">
                                      <p:cBhvr>
                                        <p:cTn id="7" dur="500" fill="hold"/>
                                        <p:tgtEl>
                                          <p:spTgt spid="58387"/>
                                        </p:tgtEl>
                                        <p:attrNameLst>
                                          <p:attrName>ppt_w</p:attrName>
                                        </p:attrNameLst>
                                      </p:cBhvr>
                                      <p:tavLst>
                                        <p:tav tm="0">
                                          <p:val>
                                            <p:fltVal val="0"/>
                                          </p:val>
                                        </p:tav>
                                        <p:tav tm="100000">
                                          <p:val>
                                            <p:strVal val="#ppt_w"/>
                                          </p:val>
                                        </p:tav>
                                      </p:tavLst>
                                    </p:anim>
                                    <p:anim calcmode="lin" valueType="num">
                                      <p:cBhvr>
                                        <p:cTn id="8" dur="500" fill="hold"/>
                                        <p:tgtEl>
                                          <p:spTgt spid="58387"/>
                                        </p:tgtEl>
                                        <p:attrNameLst>
                                          <p:attrName>ppt_h</p:attrName>
                                        </p:attrNameLst>
                                      </p:cBhvr>
                                      <p:tavLst>
                                        <p:tav tm="0">
                                          <p:val>
                                            <p:fltVal val="0"/>
                                          </p:val>
                                        </p:tav>
                                        <p:tav tm="100000">
                                          <p:val>
                                            <p:strVal val="#ppt_h"/>
                                          </p:val>
                                        </p:tav>
                                      </p:tavLst>
                                    </p:anim>
                                    <p:animEffect transition="in" filter="fade">
                                      <p:cBhvr>
                                        <p:cTn id="9" dur="500"/>
                                        <p:tgtEl>
                                          <p:spTgt spid="5838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8388"/>
                                        </p:tgtEl>
                                        <p:attrNameLst>
                                          <p:attrName>style.visibility</p:attrName>
                                        </p:attrNameLst>
                                      </p:cBhvr>
                                      <p:to>
                                        <p:strVal val="visible"/>
                                      </p:to>
                                    </p:set>
                                    <p:anim calcmode="lin" valueType="num">
                                      <p:cBhvr>
                                        <p:cTn id="12" dur="500" fill="hold"/>
                                        <p:tgtEl>
                                          <p:spTgt spid="58388"/>
                                        </p:tgtEl>
                                        <p:attrNameLst>
                                          <p:attrName>ppt_w</p:attrName>
                                        </p:attrNameLst>
                                      </p:cBhvr>
                                      <p:tavLst>
                                        <p:tav tm="0">
                                          <p:val>
                                            <p:fltVal val="0"/>
                                          </p:val>
                                        </p:tav>
                                        <p:tav tm="100000">
                                          <p:val>
                                            <p:strVal val="#ppt_w"/>
                                          </p:val>
                                        </p:tav>
                                      </p:tavLst>
                                    </p:anim>
                                    <p:anim calcmode="lin" valueType="num">
                                      <p:cBhvr>
                                        <p:cTn id="13" dur="500" fill="hold"/>
                                        <p:tgtEl>
                                          <p:spTgt spid="58388"/>
                                        </p:tgtEl>
                                        <p:attrNameLst>
                                          <p:attrName>ppt_h</p:attrName>
                                        </p:attrNameLst>
                                      </p:cBhvr>
                                      <p:tavLst>
                                        <p:tav tm="0">
                                          <p:val>
                                            <p:fltVal val="0"/>
                                          </p:val>
                                        </p:tav>
                                        <p:tav tm="100000">
                                          <p:val>
                                            <p:strVal val="#ppt_h"/>
                                          </p:val>
                                        </p:tav>
                                      </p:tavLst>
                                    </p:anim>
                                    <p:animEffect transition="in" filter="fade">
                                      <p:cBhvr>
                                        <p:cTn id="14" dur="500"/>
                                        <p:tgtEl>
                                          <p:spTgt spid="5838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8390"/>
                                        </p:tgtEl>
                                        <p:attrNameLst>
                                          <p:attrName>style.visibility</p:attrName>
                                        </p:attrNameLst>
                                      </p:cBhvr>
                                      <p:to>
                                        <p:strVal val="visible"/>
                                      </p:to>
                                    </p:set>
                                    <p:anim calcmode="lin" valueType="num">
                                      <p:cBhvr>
                                        <p:cTn id="17" dur="500" fill="hold"/>
                                        <p:tgtEl>
                                          <p:spTgt spid="58390"/>
                                        </p:tgtEl>
                                        <p:attrNameLst>
                                          <p:attrName>ppt_x</p:attrName>
                                        </p:attrNameLst>
                                      </p:cBhvr>
                                      <p:tavLst>
                                        <p:tav tm="0">
                                          <p:val>
                                            <p:strVal val="#ppt_x-.2"/>
                                          </p:val>
                                        </p:tav>
                                        <p:tav tm="100000">
                                          <p:val>
                                            <p:strVal val="#ppt_x"/>
                                          </p:val>
                                        </p:tav>
                                      </p:tavLst>
                                    </p:anim>
                                    <p:anim calcmode="lin" valueType="num">
                                      <p:cBhvr>
                                        <p:cTn id="18" dur="500" fill="hold"/>
                                        <p:tgtEl>
                                          <p:spTgt spid="58390"/>
                                        </p:tgtEl>
                                        <p:attrNameLst>
                                          <p:attrName>ppt_y</p:attrName>
                                        </p:attrNameLst>
                                      </p:cBhvr>
                                      <p:tavLst>
                                        <p:tav tm="0">
                                          <p:val>
                                            <p:strVal val="#ppt_y"/>
                                          </p:val>
                                        </p:tav>
                                        <p:tav tm="100000">
                                          <p:val>
                                            <p:strVal val="#ppt_y"/>
                                          </p:val>
                                        </p:tav>
                                      </p:tavLst>
                                    </p:anim>
                                    <p:animEffect transition="in" filter="wipe(right)" prLst="gradientSize: 0.1">
                                      <p:cBhvr>
                                        <p:cTn id="19" dur="500"/>
                                        <p:tgtEl>
                                          <p:spTgt spid="5839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8411"/>
                                        </p:tgtEl>
                                        <p:attrNameLst>
                                          <p:attrName>style.visibility</p:attrName>
                                        </p:attrNameLst>
                                      </p:cBhvr>
                                      <p:to>
                                        <p:strVal val="visible"/>
                                      </p:to>
                                    </p:set>
                                    <p:anim calcmode="lin" valueType="num">
                                      <p:cBhvr>
                                        <p:cTn id="22" dur="500" fill="hold"/>
                                        <p:tgtEl>
                                          <p:spTgt spid="58411"/>
                                        </p:tgtEl>
                                        <p:attrNameLst>
                                          <p:attrName>ppt_w</p:attrName>
                                        </p:attrNameLst>
                                      </p:cBhvr>
                                      <p:tavLst>
                                        <p:tav tm="0">
                                          <p:val>
                                            <p:fltVal val="0"/>
                                          </p:val>
                                        </p:tav>
                                        <p:tav tm="100000">
                                          <p:val>
                                            <p:strVal val="#ppt_w"/>
                                          </p:val>
                                        </p:tav>
                                      </p:tavLst>
                                    </p:anim>
                                    <p:anim calcmode="lin" valueType="num">
                                      <p:cBhvr>
                                        <p:cTn id="23" dur="500" fill="hold"/>
                                        <p:tgtEl>
                                          <p:spTgt spid="58411"/>
                                        </p:tgtEl>
                                        <p:attrNameLst>
                                          <p:attrName>ppt_h</p:attrName>
                                        </p:attrNameLst>
                                      </p:cBhvr>
                                      <p:tavLst>
                                        <p:tav tm="0">
                                          <p:val>
                                            <p:fltVal val="0"/>
                                          </p:val>
                                        </p:tav>
                                        <p:tav tm="100000">
                                          <p:val>
                                            <p:strVal val="#ppt_h"/>
                                          </p:val>
                                        </p:tav>
                                      </p:tavLst>
                                    </p:anim>
                                    <p:animEffect transition="in" filter="fade">
                                      <p:cBhvr>
                                        <p:cTn id="24" dur="500"/>
                                        <p:tgtEl>
                                          <p:spTgt spid="58411"/>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58419"/>
                                        </p:tgtEl>
                                        <p:attrNameLst>
                                          <p:attrName>style.visibility</p:attrName>
                                        </p:attrNameLst>
                                      </p:cBhvr>
                                      <p:to>
                                        <p:strVal val="visible"/>
                                      </p:to>
                                    </p:set>
                                    <p:anim calcmode="lin" valueType="num">
                                      <p:cBhvr>
                                        <p:cTn id="27" dur="500" fill="hold"/>
                                        <p:tgtEl>
                                          <p:spTgt spid="58419"/>
                                        </p:tgtEl>
                                        <p:attrNameLst>
                                          <p:attrName>ppt_w</p:attrName>
                                        </p:attrNameLst>
                                      </p:cBhvr>
                                      <p:tavLst>
                                        <p:tav tm="0">
                                          <p:val>
                                            <p:fltVal val="0"/>
                                          </p:val>
                                        </p:tav>
                                        <p:tav tm="100000">
                                          <p:val>
                                            <p:strVal val="#ppt_w"/>
                                          </p:val>
                                        </p:tav>
                                      </p:tavLst>
                                    </p:anim>
                                    <p:anim calcmode="lin" valueType="num">
                                      <p:cBhvr>
                                        <p:cTn id="28" dur="500" fill="hold"/>
                                        <p:tgtEl>
                                          <p:spTgt spid="58419"/>
                                        </p:tgtEl>
                                        <p:attrNameLst>
                                          <p:attrName>ppt_h</p:attrName>
                                        </p:attrNameLst>
                                      </p:cBhvr>
                                      <p:tavLst>
                                        <p:tav tm="0">
                                          <p:val>
                                            <p:fltVal val="0"/>
                                          </p:val>
                                        </p:tav>
                                        <p:tav tm="100000">
                                          <p:val>
                                            <p:strVal val="#ppt_h"/>
                                          </p:val>
                                        </p:tav>
                                      </p:tavLst>
                                    </p:anim>
                                    <p:animEffect transition="in" filter="fade">
                                      <p:cBhvr>
                                        <p:cTn id="29" dur="500"/>
                                        <p:tgtEl>
                                          <p:spTgt spid="58419"/>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Effect transition="in" filter="fade">
                                      <p:cBhvr>
                                        <p:cTn id="46" dur="500"/>
                                        <p:tgtEl>
                                          <p:spTgt spid="47"/>
                                        </p:tgtEl>
                                      </p:cBhvr>
                                    </p:animEffect>
                                  </p:childTnLst>
                                </p:cTn>
                              </p:par>
                              <p:par>
                                <p:cTn id="47" presetID="29"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ppt_x</p:attrName>
                                        </p:attrNameLst>
                                      </p:cBhvr>
                                      <p:tavLst>
                                        <p:tav tm="0">
                                          <p:val>
                                            <p:strVal val="#ppt_x-.2"/>
                                          </p:val>
                                        </p:tav>
                                        <p:tav tm="100000">
                                          <p:val>
                                            <p:strVal val="#ppt_x"/>
                                          </p:val>
                                        </p:tav>
                                      </p:tavLst>
                                    </p:anim>
                                    <p:anim calcmode="lin" valueType="num">
                                      <p:cBhvr>
                                        <p:cTn id="50" dur="5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51" dur="500"/>
                                        <p:tgtEl>
                                          <p:spTgt spid="48"/>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p:cTn id="54" dur="500" fill="hold"/>
                                        <p:tgtEl>
                                          <p:spTgt spid="49"/>
                                        </p:tgtEl>
                                        <p:attrNameLst>
                                          <p:attrName>ppt_w</p:attrName>
                                        </p:attrNameLst>
                                      </p:cBhvr>
                                      <p:tavLst>
                                        <p:tav tm="0">
                                          <p:val>
                                            <p:fltVal val="0"/>
                                          </p:val>
                                        </p:tav>
                                        <p:tav tm="100000">
                                          <p:val>
                                            <p:strVal val="#ppt_w"/>
                                          </p:val>
                                        </p:tav>
                                      </p:tavLst>
                                    </p:anim>
                                    <p:anim calcmode="lin" valueType="num">
                                      <p:cBhvr>
                                        <p:cTn id="55" dur="500" fill="hold"/>
                                        <p:tgtEl>
                                          <p:spTgt spid="49"/>
                                        </p:tgtEl>
                                        <p:attrNameLst>
                                          <p:attrName>ppt_h</p:attrName>
                                        </p:attrNameLst>
                                      </p:cBhvr>
                                      <p:tavLst>
                                        <p:tav tm="0">
                                          <p:val>
                                            <p:fltVal val="0"/>
                                          </p:val>
                                        </p:tav>
                                        <p:tav tm="100000">
                                          <p:val>
                                            <p:strVal val="#ppt_h"/>
                                          </p:val>
                                        </p:tav>
                                      </p:tavLst>
                                    </p:anim>
                                    <p:animEffect transition="in" filter="fade">
                                      <p:cBhvr>
                                        <p:cTn id="56" dur="500"/>
                                        <p:tgtEl>
                                          <p:spTgt spid="49"/>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ppt_x</p:attrName>
                                        </p:attrNameLst>
                                      </p:cBhvr>
                                      <p:tavLst>
                                        <p:tav tm="0">
                                          <p:val>
                                            <p:strVal val="#ppt_x-.2"/>
                                          </p:val>
                                        </p:tav>
                                        <p:tav tm="100000">
                                          <p:val>
                                            <p:strVal val="#ppt_x"/>
                                          </p:val>
                                        </p:tav>
                                      </p:tavLst>
                                    </p:anim>
                                    <p:anim calcmode="lin" valueType="num">
                                      <p:cBhvr>
                                        <p:cTn id="60" dur="5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61" dur="500"/>
                                        <p:tgtEl>
                                          <p:spTgt spid="50"/>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ppt_x</p:attrName>
                                        </p:attrNameLst>
                                      </p:cBhvr>
                                      <p:tavLst>
                                        <p:tav tm="0">
                                          <p:val>
                                            <p:strVal val="#ppt_x-.2"/>
                                          </p:val>
                                        </p:tav>
                                        <p:tav tm="100000">
                                          <p:val>
                                            <p:strVal val="#ppt_x"/>
                                          </p:val>
                                        </p:tav>
                                      </p:tavLst>
                                    </p:anim>
                                    <p:anim calcmode="lin" valueType="num">
                                      <p:cBhvr>
                                        <p:cTn id="65" dur="5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66" dur="500"/>
                                        <p:tgtEl>
                                          <p:spTgt spid="51"/>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p:cTn id="69" dur="500" fill="hold"/>
                                        <p:tgtEl>
                                          <p:spTgt spid="52"/>
                                        </p:tgtEl>
                                        <p:attrNameLst>
                                          <p:attrName>ppt_x</p:attrName>
                                        </p:attrNameLst>
                                      </p:cBhvr>
                                      <p:tavLst>
                                        <p:tav tm="0">
                                          <p:val>
                                            <p:strVal val="#ppt_x-.2"/>
                                          </p:val>
                                        </p:tav>
                                        <p:tav tm="100000">
                                          <p:val>
                                            <p:strVal val="#ppt_x"/>
                                          </p:val>
                                        </p:tav>
                                      </p:tavLst>
                                    </p:anim>
                                    <p:anim calcmode="lin" valueType="num">
                                      <p:cBhvr>
                                        <p:cTn id="70" dur="5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71" dur="500"/>
                                        <p:tgtEl>
                                          <p:spTgt spid="52"/>
                                        </p:tgtEl>
                                      </p:cBhvr>
                                    </p:animEffect>
                                  </p:childTnLst>
                                </p:cTn>
                              </p:par>
                              <p:par>
                                <p:cTn id="72" presetID="29"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 calcmode="lin" valueType="num">
                                      <p:cBhvr>
                                        <p:cTn id="74" dur="500" fill="hold"/>
                                        <p:tgtEl>
                                          <p:spTgt spid="55"/>
                                        </p:tgtEl>
                                        <p:attrNameLst>
                                          <p:attrName>ppt_x</p:attrName>
                                        </p:attrNameLst>
                                      </p:cBhvr>
                                      <p:tavLst>
                                        <p:tav tm="0">
                                          <p:val>
                                            <p:strVal val="#ppt_x-.2"/>
                                          </p:val>
                                        </p:tav>
                                        <p:tav tm="100000">
                                          <p:val>
                                            <p:strVal val="#ppt_x"/>
                                          </p:val>
                                        </p:tav>
                                      </p:tavLst>
                                    </p:anim>
                                    <p:anim calcmode="lin" valueType="num">
                                      <p:cBhvr>
                                        <p:cTn id="75" dur="5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76" dur="500"/>
                                        <p:tgtEl>
                                          <p:spTgt spid="55"/>
                                        </p:tgtEl>
                                      </p:cBhvr>
                                    </p:animEffect>
                                  </p:childTnLst>
                                </p:cTn>
                              </p:par>
                              <p:par>
                                <p:cTn id="77" presetID="29"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ppt_x</p:attrName>
                                        </p:attrNameLst>
                                      </p:cBhvr>
                                      <p:tavLst>
                                        <p:tav tm="0">
                                          <p:val>
                                            <p:strVal val="#ppt_x-.2"/>
                                          </p:val>
                                        </p:tav>
                                        <p:tav tm="100000">
                                          <p:val>
                                            <p:strVal val="#ppt_x"/>
                                          </p:val>
                                        </p:tav>
                                      </p:tavLst>
                                    </p:anim>
                                    <p:anim calcmode="lin" valueType="num">
                                      <p:cBhvr>
                                        <p:cTn id="80" dur="5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8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7" grpId="0" animBg="1"/>
      <p:bldP spid="58388" grpId="0" animBg="1"/>
      <p:bldP spid="44" grpId="0" animBg="1"/>
      <p:bldP spid="58390" grpId="0"/>
      <p:bldP spid="58419" grpId="0" animBg="1"/>
      <p:bldP spid="58411" grpId="0" animBg="1"/>
      <p:bldP spid="46" grpId="0" animBg="1"/>
      <p:bldP spid="47" grpId="0" animBg="1"/>
      <p:bldP spid="48" grpId="0"/>
      <p:bldP spid="49" grpId="0" animBg="1"/>
      <p:bldP spid="50" grpId="0"/>
      <p:bldP spid="51" grpId="0"/>
      <p:bldP spid="52" grpId="0"/>
      <p:bldP spid="55"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p:cNvPicPr>
            <a:picLocks noChangeAspect="1"/>
          </p:cNvPicPr>
          <p:nvPr/>
        </p:nvPicPr>
        <p:blipFill>
          <a:blip r:embed="rId4"/>
          <a:stretch>
            <a:fillRect/>
          </a:stretch>
        </p:blipFill>
        <p:spPr>
          <a:xfrm>
            <a:off x="2319020" y="750253"/>
            <a:ext cx="4227830" cy="5877028"/>
          </a:xfrm>
          <a:prstGeom prst="rect">
            <a:avLst/>
          </a:prstGeom>
        </p:spPr>
      </p:pic>
      <p:pic>
        <p:nvPicPr>
          <p:cNvPr id="28675" name="Picture 65" descr="高校の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5"/>
          <p:cNvSpPr txBox="1">
            <a:spLocks noChangeArrowheads="1"/>
          </p:cNvSpPr>
          <p:nvPr/>
        </p:nvSpPr>
        <p:spPr bwMode="auto">
          <a:xfrm>
            <a:off x="3724275" y="2081213"/>
            <a:ext cx="80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a:latin typeface="ＭＳ ゴシック" panose="020B0609070205080204" pitchFamily="49" charset="-128"/>
                <a:ea typeface="ＭＳ ゴシック" panose="020B0609070205080204" pitchFamily="49" charset="-128"/>
              </a:rPr>
              <a:t>８８４０００</a:t>
            </a:r>
          </a:p>
        </p:txBody>
      </p:sp>
      <p:sp>
        <p:nvSpPr>
          <p:cNvPr id="60422" name="Text Box 6"/>
          <p:cNvSpPr txBox="1">
            <a:spLocks noChangeArrowheads="1"/>
          </p:cNvSpPr>
          <p:nvPr/>
        </p:nvSpPr>
        <p:spPr bwMode="auto">
          <a:xfrm>
            <a:off x="3724275" y="3455988"/>
            <a:ext cx="793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a:latin typeface="ＭＳ ゴシック" panose="020B0609070205080204" pitchFamily="49" charset="-128"/>
                <a:ea typeface="ＭＳ ゴシック" panose="020B0609070205080204" pitchFamily="49" charset="-128"/>
              </a:rPr>
              <a:t>２３４０００</a:t>
            </a:r>
          </a:p>
        </p:txBody>
      </p:sp>
      <p:sp>
        <p:nvSpPr>
          <p:cNvPr id="60424" name="Text Box 8"/>
          <p:cNvSpPr txBox="1">
            <a:spLocks noChangeArrowheads="1"/>
          </p:cNvSpPr>
          <p:nvPr/>
        </p:nvSpPr>
        <p:spPr bwMode="auto">
          <a:xfrm>
            <a:off x="3724275" y="4368800"/>
            <a:ext cx="388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a:latin typeface="ＭＳ ゴシック" panose="020B0609070205080204" pitchFamily="49" charset="-128"/>
                <a:ea typeface="ＭＳ ゴシック" panose="020B0609070205080204" pitchFamily="49" charset="-128"/>
              </a:rPr>
              <a:t>２７</a:t>
            </a:r>
          </a:p>
        </p:txBody>
      </p:sp>
      <p:sp>
        <p:nvSpPr>
          <p:cNvPr id="60426" name="Text Box 10"/>
          <p:cNvSpPr txBox="1">
            <a:spLocks noChangeArrowheads="1"/>
          </p:cNvSpPr>
          <p:nvPr/>
        </p:nvSpPr>
        <p:spPr bwMode="auto">
          <a:xfrm>
            <a:off x="3730625" y="483076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a:latin typeface="ＭＳ ゴシック" panose="020B0609070205080204" pitchFamily="49" charset="-128"/>
                <a:ea typeface="ＭＳ ゴシック" panose="020B0609070205080204" pitchFamily="49" charset="-128"/>
              </a:rPr>
              <a:t>３８</a:t>
            </a:r>
          </a:p>
        </p:txBody>
      </p:sp>
      <p:sp>
        <p:nvSpPr>
          <p:cNvPr id="60427" name="Text Box 11"/>
          <p:cNvSpPr txBox="1">
            <a:spLocks noChangeArrowheads="1"/>
          </p:cNvSpPr>
          <p:nvPr/>
        </p:nvSpPr>
        <p:spPr bwMode="auto">
          <a:xfrm>
            <a:off x="3730625" y="4989513"/>
            <a:ext cx="8001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a:latin typeface="ＭＳ ゴシック" panose="020B0609070205080204" pitchFamily="49" charset="-128"/>
                <a:ea typeface="ＭＳ ゴシック" panose="020B0609070205080204" pitchFamily="49" charset="-128"/>
              </a:rPr>
              <a:t>６５００００</a:t>
            </a:r>
          </a:p>
        </p:txBody>
      </p:sp>
      <p:sp>
        <p:nvSpPr>
          <p:cNvPr id="60429" name="Text Box 13"/>
          <p:cNvSpPr txBox="1">
            <a:spLocks noChangeArrowheads="1"/>
          </p:cNvSpPr>
          <p:nvPr/>
        </p:nvSpPr>
        <p:spPr bwMode="auto">
          <a:xfrm>
            <a:off x="6124575" y="2236788"/>
            <a:ext cx="4111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800" dirty="0">
                <a:latin typeface="Arial" panose="020B0604020202020204" pitchFamily="34" charset="0"/>
                <a:ea typeface="ＭＳ ゴシック" panose="020B0609070205080204" pitchFamily="49" charset="-128"/>
              </a:rPr>
              <a:t>０</a:t>
            </a:r>
          </a:p>
        </p:txBody>
      </p:sp>
      <p:sp>
        <p:nvSpPr>
          <p:cNvPr id="60430" name="Text Box 14"/>
          <p:cNvSpPr txBox="1">
            <a:spLocks noChangeArrowheads="1"/>
          </p:cNvSpPr>
          <p:nvPr/>
        </p:nvSpPr>
        <p:spPr bwMode="auto">
          <a:xfrm>
            <a:off x="6129338" y="3300413"/>
            <a:ext cx="4111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800" dirty="0">
                <a:latin typeface="Arial" panose="020B0604020202020204" pitchFamily="34" charset="0"/>
                <a:ea typeface="ＭＳ ゴシック" panose="020B0609070205080204" pitchFamily="49" charset="-128"/>
              </a:rPr>
              <a:t>０</a:t>
            </a:r>
          </a:p>
        </p:txBody>
      </p:sp>
      <p:sp>
        <p:nvSpPr>
          <p:cNvPr id="28683" name="Line 18">
            <a:hlinkClick r:id="rId6"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grpSp>
        <p:nvGrpSpPr>
          <p:cNvPr id="28684" name="Group 26"/>
          <p:cNvGrpSpPr>
            <a:grpSpLocks/>
          </p:cNvGrpSpPr>
          <p:nvPr/>
        </p:nvGrpSpPr>
        <p:grpSpPr bwMode="auto">
          <a:xfrm>
            <a:off x="7773988" y="4024313"/>
            <a:ext cx="698500" cy="352425"/>
            <a:chOff x="4897" y="2535"/>
            <a:chExt cx="440" cy="222"/>
          </a:xfrm>
        </p:grpSpPr>
        <p:sp>
          <p:nvSpPr>
            <p:cNvPr id="28712" name="Text Box 27"/>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申告書へ</a:t>
              </a:r>
            </a:p>
          </p:txBody>
        </p:sp>
        <p:sp>
          <p:nvSpPr>
            <p:cNvPr id="28713" name="AutoShape 28">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60447" name="Text Box 31"/>
          <p:cNvSpPr txBox="1">
            <a:spLocks noChangeArrowheads="1"/>
          </p:cNvSpPr>
          <p:nvPr/>
        </p:nvSpPr>
        <p:spPr bwMode="auto">
          <a:xfrm>
            <a:off x="5775325" y="3905250"/>
            <a:ext cx="6985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a:latin typeface="ＭＳ ゴシック" panose="020B0609070205080204" pitchFamily="49" charset="-128"/>
                <a:ea typeface="ＭＳ ゴシック" panose="020B0609070205080204" pitchFamily="49" charset="-128"/>
              </a:rPr>
              <a:t>１０４２０</a:t>
            </a:r>
          </a:p>
        </p:txBody>
      </p:sp>
      <p:sp>
        <p:nvSpPr>
          <p:cNvPr id="28686" name="Rectangle 34">
            <a:hlinkClick r:id="rId7" action="ppaction://hlinksldjump"/>
          </p:cNvPr>
          <p:cNvSpPr>
            <a:spLocks noChangeArrowheads="1"/>
          </p:cNvSpPr>
          <p:nvPr/>
        </p:nvSpPr>
        <p:spPr bwMode="auto">
          <a:xfrm>
            <a:off x="7683500" y="3952875"/>
            <a:ext cx="927100" cy="4445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8687" name="Text Box 37"/>
          <p:cNvSpPr txBox="1">
            <a:spLocks noChangeArrowheads="1"/>
          </p:cNvSpPr>
          <p:nvPr/>
        </p:nvSpPr>
        <p:spPr bwMode="auto">
          <a:xfrm>
            <a:off x="3108325" y="1084263"/>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ja-JP" sz="1000">
              <a:latin typeface="Arial" panose="020B0604020202020204" pitchFamily="34" charset="0"/>
              <a:ea typeface="ＭＳ ゴシック" panose="020B0609070205080204" pitchFamily="49" charset="-128"/>
            </a:endParaRPr>
          </a:p>
        </p:txBody>
      </p:sp>
      <p:sp>
        <p:nvSpPr>
          <p:cNvPr id="28688" name="Text Box 38"/>
          <p:cNvSpPr txBox="1">
            <a:spLocks noChangeArrowheads="1"/>
          </p:cNvSpPr>
          <p:nvPr/>
        </p:nvSpPr>
        <p:spPr bwMode="auto">
          <a:xfrm>
            <a:off x="2944813" y="1028700"/>
            <a:ext cx="9525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800" dirty="0">
                <a:latin typeface="Arial" panose="020B0604020202020204" pitchFamily="34" charset="0"/>
                <a:ea typeface="ＭＳ ゴシック" panose="020B0609070205080204" pitchFamily="49" charset="-128"/>
              </a:rPr>
              <a:t>１００  ８９７８</a:t>
            </a:r>
          </a:p>
        </p:txBody>
      </p:sp>
      <p:sp>
        <p:nvSpPr>
          <p:cNvPr id="28689" name="Text Box 39"/>
          <p:cNvSpPr txBox="1">
            <a:spLocks noChangeArrowheads="1"/>
          </p:cNvSpPr>
          <p:nvPr/>
        </p:nvSpPr>
        <p:spPr bwMode="auto">
          <a:xfrm>
            <a:off x="2944813" y="1238250"/>
            <a:ext cx="13271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600">
                <a:latin typeface="Arial" panose="020B0604020202020204" pitchFamily="34" charset="0"/>
                <a:ea typeface="ＭＳ ゴシック" panose="020B0609070205080204" pitchFamily="49" charset="-128"/>
              </a:rPr>
              <a:t>東京都千代田区霞ヶ関３－１－１</a:t>
            </a:r>
          </a:p>
        </p:txBody>
      </p:sp>
      <p:sp>
        <p:nvSpPr>
          <p:cNvPr id="28690" name="Text Box 40"/>
          <p:cNvSpPr txBox="1">
            <a:spLocks noChangeArrowheads="1"/>
          </p:cNvSpPr>
          <p:nvPr/>
        </p:nvSpPr>
        <p:spPr bwMode="auto">
          <a:xfrm>
            <a:off x="4686300" y="1376363"/>
            <a:ext cx="5651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600">
                <a:latin typeface="Arial" panose="020B0604020202020204" pitchFamily="34" charset="0"/>
                <a:ea typeface="ＭＳ ゴシック" panose="020B0609070205080204" pitchFamily="49" charset="-128"/>
              </a:rPr>
              <a:t>国税　太郎</a:t>
            </a:r>
          </a:p>
        </p:txBody>
      </p:sp>
      <p:sp>
        <p:nvSpPr>
          <p:cNvPr id="28691" name="Text Box 41"/>
          <p:cNvSpPr txBox="1">
            <a:spLocks noChangeArrowheads="1"/>
          </p:cNvSpPr>
          <p:nvPr/>
        </p:nvSpPr>
        <p:spPr bwMode="auto">
          <a:xfrm>
            <a:off x="3421063" y="1741488"/>
            <a:ext cx="412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600">
                <a:latin typeface="Arial" panose="020B0604020202020204" pitchFamily="34" charset="0"/>
                <a:ea typeface="ＭＳ ゴシック" panose="020B0609070205080204" pitchFamily="49" charset="-128"/>
              </a:rPr>
              <a:t>同　上</a:t>
            </a:r>
          </a:p>
        </p:txBody>
      </p:sp>
      <p:sp>
        <p:nvSpPr>
          <p:cNvPr id="28692" name="Text Box 42"/>
          <p:cNvSpPr txBox="1">
            <a:spLocks noChangeArrowheads="1"/>
          </p:cNvSpPr>
          <p:nvPr/>
        </p:nvSpPr>
        <p:spPr bwMode="auto">
          <a:xfrm>
            <a:off x="4692650" y="1204913"/>
            <a:ext cx="83185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600">
                <a:latin typeface="ＭＳ Ｐゴシック" panose="020B0600070205080204" pitchFamily="50" charset="-128"/>
              </a:rPr>
              <a:t>  </a:t>
            </a:r>
            <a:r>
              <a:rPr lang="ja-JP" altLang="en-US" sz="600">
                <a:latin typeface="ＭＳ Ｐゴシック" panose="020B0600070205080204" pitchFamily="50" charset="-128"/>
              </a:rPr>
              <a:t>コ  ク ゼ イ　    タ  ロ  ウ</a:t>
            </a:r>
          </a:p>
        </p:txBody>
      </p:sp>
      <p:sp>
        <p:nvSpPr>
          <p:cNvPr id="28693" name="Text Box 45"/>
          <p:cNvSpPr txBox="1">
            <a:spLocks noChangeArrowheads="1"/>
          </p:cNvSpPr>
          <p:nvPr/>
        </p:nvSpPr>
        <p:spPr bwMode="auto">
          <a:xfrm>
            <a:off x="6110288" y="1738313"/>
            <a:ext cx="885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600">
              <a:latin typeface="Arial" panose="020B0604020202020204" pitchFamily="34" charset="0"/>
              <a:ea typeface="ＭＳ ゴシック" panose="020B0609070205080204" pitchFamily="49" charset="-128"/>
            </a:endParaRPr>
          </a:p>
        </p:txBody>
      </p:sp>
      <p:sp>
        <p:nvSpPr>
          <p:cNvPr id="60462" name="Text Box 46"/>
          <p:cNvSpPr txBox="1">
            <a:spLocks noChangeArrowheads="1"/>
          </p:cNvSpPr>
          <p:nvPr/>
        </p:nvSpPr>
        <p:spPr bwMode="auto">
          <a:xfrm>
            <a:off x="6124575" y="2997200"/>
            <a:ext cx="4111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800" dirty="0">
                <a:latin typeface="Arial" panose="020B0604020202020204" pitchFamily="34" charset="0"/>
                <a:ea typeface="ＭＳ ゴシック" panose="020B0609070205080204" pitchFamily="49" charset="-128"/>
              </a:rPr>
              <a:t>０</a:t>
            </a:r>
          </a:p>
        </p:txBody>
      </p:sp>
      <p:sp>
        <p:nvSpPr>
          <p:cNvPr id="28695" name="Text Box 47"/>
          <p:cNvSpPr txBox="1">
            <a:spLocks noChangeArrowheads="1"/>
          </p:cNvSpPr>
          <p:nvPr/>
        </p:nvSpPr>
        <p:spPr bwMode="auto">
          <a:xfrm>
            <a:off x="4660900" y="1760538"/>
            <a:ext cx="1079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600">
                <a:latin typeface="ＭＳ Ｐゴシック" panose="020B0600070205080204" pitchFamily="50" charset="-128"/>
              </a:rPr>
              <a:t> </a:t>
            </a:r>
            <a:r>
              <a:rPr lang="ja-JP" altLang="en-US" sz="600">
                <a:latin typeface="ＭＳ Ｐゴシック" panose="020B0600070205080204" pitchFamily="50" charset="-128"/>
              </a:rPr>
              <a:t>４</a:t>
            </a:r>
          </a:p>
        </p:txBody>
      </p:sp>
      <p:sp>
        <p:nvSpPr>
          <p:cNvPr id="28696" name="Oval 48"/>
          <p:cNvSpPr>
            <a:spLocks noChangeArrowheads="1"/>
          </p:cNvSpPr>
          <p:nvPr/>
        </p:nvSpPr>
        <p:spPr bwMode="auto">
          <a:xfrm>
            <a:off x="4483100" y="1655763"/>
            <a:ext cx="88900" cy="88900"/>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8697" name="Text Box 49"/>
          <p:cNvSpPr txBox="1">
            <a:spLocks noChangeArrowheads="1"/>
          </p:cNvSpPr>
          <p:nvPr/>
        </p:nvSpPr>
        <p:spPr bwMode="auto">
          <a:xfrm>
            <a:off x="4608513" y="5273675"/>
            <a:ext cx="412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600">
                <a:latin typeface="Arial" panose="020B0604020202020204" pitchFamily="34" charset="0"/>
                <a:ea typeface="ＭＳ ゴシック" panose="020B0609070205080204" pitchFamily="49" charset="-128"/>
              </a:rPr>
              <a:t>○△□</a:t>
            </a:r>
          </a:p>
        </p:txBody>
      </p:sp>
      <p:sp>
        <p:nvSpPr>
          <p:cNvPr id="28698" name="Text Box 50"/>
          <p:cNvSpPr txBox="1">
            <a:spLocks noChangeArrowheads="1"/>
          </p:cNvSpPr>
          <p:nvPr/>
        </p:nvSpPr>
        <p:spPr bwMode="auto">
          <a:xfrm>
            <a:off x="5524500" y="5273675"/>
            <a:ext cx="412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600">
                <a:latin typeface="Arial" panose="020B0604020202020204" pitchFamily="34" charset="0"/>
                <a:ea typeface="ＭＳ ゴシック" panose="020B0609070205080204" pitchFamily="49" charset="-128"/>
              </a:rPr>
              <a:t>□△○</a:t>
            </a:r>
          </a:p>
        </p:txBody>
      </p:sp>
      <p:sp>
        <p:nvSpPr>
          <p:cNvPr id="28699" name="Text Box 51"/>
          <p:cNvSpPr txBox="1">
            <a:spLocks noChangeArrowheads="1"/>
          </p:cNvSpPr>
          <p:nvPr/>
        </p:nvSpPr>
        <p:spPr bwMode="auto">
          <a:xfrm>
            <a:off x="4905375" y="5618163"/>
            <a:ext cx="900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600">
                <a:latin typeface="Arial" panose="020B0604020202020204" pitchFamily="34" charset="0"/>
                <a:ea typeface="ＭＳ ゴシック" panose="020B0609070205080204" pitchFamily="49" charset="-128"/>
              </a:rPr>
              <a:t>１２３４５６７８</a:t>
            </a:r>
          </a:p>
        </p:txBody>
      </p:sp>
      <p:sp>
        <p:nvSpPr>
          <p:cNvPr id="24604" name="Rectangle 52"/>
          <p:cNvSpPr>
            <a:spLocks noChangeArrowheads="1"/>
          </p:cNvSpPr>
          <p:nvPr/>
        </p:nvSpPr>
        <p:spPr bwMode="auto">
          <a:xfrm>
            <a:off x="4794250" y="1743075"/>
            <a:ext cx="7540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a:spAutoFit/>
          </a:bodyPr>
          <a:lstStyle>
            <a:lvl1pPr eaLnBrk="0" hangingPunct="0">
              <a:defRPr kumimoji="1" sz="1600">
                <a:solidFill>
                  <a:schemeClr val="tx1"/>
                </a:solidFill>
                <a:latin typeface="Arial" panose="020B0604020202020204" pitchFamily="34" charset="0"/>
                <a:ea typeface="ＭＳ ゴシック" panose="020B0609070205080204" pitchFamily="49" charset="-128"/>
              </a:defRPr>
            </a:lvl1pPr>
            <a:lvl2pPr marL="742950" indent="-285750" eaLnBrk="0" hangingPunct="0">
              <a:defRPr kumimoji="1" sz="1600">
                <a:solidFill>
                  <a:schemeClr val="tx1"/>
                </a:solidFill>
                <a:latin typeface="Arial" panose="020B0604020202020204" pitchFamily="34" charset="0"/>
                <a:ea typeface="ＭＳ ゴシック" panose="020B0609070205080204" pitchFamily="49" charset="-128"/>
              </a:defRPr>
            </a:lvl2pPr>
            <a:lvl3pPr marL="1143000" indent="-228600" eaLnBrk="0" hangingPunct="0">
              <a:defRPr kumimoji="1" sz="1600">
                <a:solidFill>
                  <a:schemeClr val="tx1"/>
                </a:solidFill>
                <a:latin typeface="Arial" panose="020B0604020202020204" pitchFamily="34" charset="0"/>
                <a:ea typeface="ＭＳ ゴシック" panose="020B0609070205080204" pitchFamily="49" charset="-128"/>
              </a:defRPr>
            </a:lvl3pPr>
            <a:lvl4pPr marL="1600200" indent="-228600" eaLnBrk="0" hangingPunct="0">
              <a:defRPr kumimoji="1" sz="1600">
                <a:solidFill>
                  <a:schemeClr val="tx1"/>
                </a:solidFill>
                <a:latin typeface="Arial" panose="020B0604020202020204" pitchFamily="34" charset="0"/>
                <a:ea typeface="ＭＳ ゴシック" panose="020B0609070205080204" pitchFamily="49" charset="-128"/>
              </a:defRPr>
            </a:lvl4pPr>
            <a:lvl5pPr marL="2057400" indent="-228600" eaLnBrk="0" hangingPunct="0">
              <a:defRPr kumimoji="1" sz="1600">
                <a:solidFill>
                  <a:schemeClr val="tx1"/>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ゴシック" panose="020B0609070205080204" pitchFamily="49" charset="-128"/>
              </a:defRPr>
            </a:lvl9pPr>
          </a:lstStyle>
          <a:p>
            <a:pPr eaLnBrk="1" hangingPunct="1">
              <a:defRPr/>
            </a:pPr>
            <a:r>
              <a:rPr lang="ja-JP" altLang="en-US" sz="600" spc="-150" dirty="0" smtClean="0">
                <a:latin typeface="ＭＳ Ｐゴシック" panose="020B0600070205080204" pitchFamily="50" charset="-128"/>
                <a:ea typeface="ＭＳ Ｐゴシック" panose="020B0600070205080204" pitchFamily="50" charset="-128"/>
              </a:rPr>
              <a:t>０　　</a:t>
            </a:r>
            <a:r>
              <a:rPr lang="en-US" altLang="ja-JP" sz="600" spc="-150" dirty="0" smtClean="0">
                <a:latin typeface="ＭＳ Ｐゴシック" panose="020B0600070205080204" pitchFamily="50" charset="-128"/>
                <a:ea typeface="ＭＳ Ｐゴシック" panose="020B0600070205080204" pitchFamily="50" charset="-128"/>
              </a:rPr>
              <a:t>×</a:t>
            </a:r>
            <a:r>
              <a:rPr lang="ja-JP" altLang="en-US" sz="600" spc="-150" dirty="0" smtClean="0">
                <a:latin typeface="ＭＳ Ｐゴシック" panose="020B0600070205080204" pitchFamily="50" charset="-128"/>
                <a:ea typeface="ＭＳ Ｐゴシック" panose="020B0600070205080204" pitchFamily="50" charset="-128"/>
              </a:rPr>
              <a:t>   　　 ０　 　</a:t>
            </a:r>
            <a:r>
              <a:rPr lang="en-US" altLang="ja-JP" sz="600" spc="-150" dirty="0" smtClean="0">
                <a:latin typeface="ＭＳ Ｐゴシック" panose="020B0600070205080204" pitchFamily="50" charset="-128"/>
                <a:ea typeface="ＭＳ Ｐゴシック" panose="020B0600070205080204" pitchFamily="50" charset="-128"/>
              </a:rPr>
              <a:t>×</a:t>
            </a:r>
            <a:r>
              <a:rPr lang="ja-JP" altLang="en-US" sz="600" spc="-150" dirty="0" smtClean="0">
                <a:latin typeface="ＭＳ Ｐゴシック" panose="020B0600070205080204" pitchFamily="50" charset="-128"/>
                <a:ea typeface="ＭＳ Ｐゴシック" panose="020B0600070205080204" pitchFamily="50" charset="-128"/>
              </a:rPr>
              <a:t>　  　 ０　　  </a:t>
            </a:r>
            <a:r>
              <a:rPr lang="en-US" altLang="ja-JP" sz="600" spc="-150" dirty="0" smtClean="0">
                <a:latin typeface="ＭＳ Ｐゴシック" panose="020B0600070205080204" pitchFamily="50" charset="-128"/>
                <a:ea typeface="ＭＳ Ｐゴシック" panose="020B0600070205080204" pitchFamily="50" charset="-128"/>
              </a:rPr>
              <a:t>×</a:t>
            </a:r>
            <a:endParaRPr lang="ja-JP" altLang="en-US" sz="600" spc="-150" dirty="0" smtClean="0">
              <a:latin typeface="ＭＳ Ｐゴシック" panose="020B0600070205080204" pitchFamily="50" charset="-128"/>
              <a:ea typeface="ＭＳ Ｐゴシック" panose="020B0600070205080204" pitchFamily="50" charset="-128"/>
            </a:endParaRPr>
          </a:p>
        </p:txBody>
      </p:sp>
      <p:sp>
        <p:nvSpPr>
          <p:cNvPr id="28701" name="Oval 53"/>
          <p:cNvSpPr>
            <a:spLocks noChangeArrowheads="1"/>
          </p:cNvSpPr>
          <p:nvPr/>
        </p:nvSpPr>
        <p:spPr bwMode="auto">
          <a:xfrm>
            <a:off x="6280150" y="5254625"/>
            <a:ext cx="98425" cy="55563"/>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8702" name="Oval 54"/>
          <p:cNvSpPr>
            <a:spLocks noChangeArrowheads="1"/>
          </p:cNvSpPr>
          <p:nvPr/>
        </p:nvSpPr>
        <p:spPr bwMode="auto">
          <a:xfrm>
            <a:off x="5305425" y="5273675"/>
            <a:ext cx="98425" cy="55563"/>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8703" name="Rectangle 62"/>
          <p:cNvSpPr>
            <a:spLocks noGrp="1" noChangeArrowheads="1"/>
          </p:cNvSpPr>
          <p:nvPr>
            <p:ph type="title" idx="4294967295"/>
          </p:nvPr>
        </p:nvSpPr>
        <p:spPr bwMode="white">
          <a:xfrm>
            <a:off x="79375" y="111125"/>
            <a:ext cx="7772400" cy="517525"/>
          </a:xfrm>
        </p:spPr>
        <p:txBody>
          <a:bodyPr/>
          <a:lstStyle/>
          <a:p>
            <a:pPr algn="l" eaLnBrk="1" hangingPunct="1"/>
            <a: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2000" dirty="0" smtClean="0">
                <a:solidFill>
                  <a:schemeClr val="bg1"/>
                </a:solidFill>
                <a:latin typeface="HG創英角ｺﾞｼｯｸUB" panose="020B0909000000000000" pitchFamily="49" charset="-128"/>
                <a:ea typeface="HG創英角ｺﾞｼｯｸUB" panose="020B0909000000000000" pitchFamily="49" charset="-128"/>
              </a:rPr>
              <a:t>解答</a:t>
            </a:r>
          </a:p>
        </p:txBody>
      </p:sp>
      <p:sp>
        <p:nvSpPr>
          <p:cNvPr id="28704" name="Rectangle 64"/>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22</a:t>
            </a:r>
          </a:p>
        </p:txBody>
      </p:sp>
      <p:sp>
        <p:nvSpPr>
          <p:cNvPr id="28705" name="Text Box 41"/>
          <p:cNvSpPr txBox="1">
            <a:spLocks noChangeArrowheads="1"/>
          </p:cNvSpPr>
          <p:nvPr/>
        </p:nvSpPr>
        <p:spPr bwMode="auto">
          <a:xfrm>
            <a:off x="5021263" y="1589088"/>
            <a:ext cx="412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600">
                <a:latin typeface="Arial" panose="020B0604020202020204" pitchFamily="34" charset="0"/>
                <a:ea typeface="ＭＳ ゴシック" panose="020B0609070205080204" pitchFamily="49" charset="-128"/>
              </a:rPr>
              <a:t>同　上</a:t>
            </a:r>
          </a:p>
        </p:txBody>
      </p:sp>
      <p:sp>
        <p:nvSpPr>
          <p:cNvPr id="43" name="Text Box 6"/>
          <p:cNvSpPr txBox="1">
            <a:spLocks noChangeArrowheads="1"/>
          </p:cNvSpPr>
          <p:nvPr/>
        </p:nvSpPr>
        <p:spPr bwMode="auto">
          <a:xfrm>
            <a:off x="3733800" y="2838450"/>
            <a:ext cx="793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a:latin typeface="ＭＳ ゴシック" panose="020B0609070205080204" pitchFamily="49" charset="-128"/>
                <a:ea typeface="ＭＳ ゴシック" panose="020B0609070205080204" pitchFamily="49" charset="-128"/>
              </a:rPr>
              <a:t>２３４０００</a:t>
            </a:r>
          </a:p>
        </p:txBody>
      </p:sp>
      <p:sp>
        <p:nvSpPr>
          <p:cNvPr id="44" name="Text Box 11"/>
          <p:cNvSpPr txBox="1">
            <a:spLocks noChangeArrowheads="1"/>
          </p:cNvSpPr>
          <p:nvPr/>
        </p:nvSpPr>
        <p:spPr bwMode="auto">
          <a:xfrm>
            <a:off x="3730625" y="5588000"/>
            <a:ext cx="8001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a:latin typeface="ＭＳ ゴシック" panose="020B0609070205080204" pitchFamily="49" charset="-128"/>
                <a:ea typeface="ＭＳ ゴシック" panose="020B0609070205080204" pitchFamily="49" charset="-128"/>
              </a:rPr>
              <a:t>６５００００</a:t>
            </a:r>
          </a:p>
        </p:txBody>
      </p:sp>
      <p:sp>
        <p:nvSpPr>
          <p:cNvPr id="45" name="Text Box 46"/>
          <p:cNvSpPr txBox="1">
            <a:spLocks noChangeArrowheads="1"/>
          </p:cNvSpPr>
          <p:nvPr/>
        </p:nvSpPr>
        <p:spPr bwMode="auto">
          <a:xfrm>
            <a:off x="6124575" y="3455988"/>
            <a:ext cx="4111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800">
                <a:latin typeface="Arial" panose="020B0604020202020204" pitchFamily="34" charset="0"/>
                <a:ea typeface="ＭＳ ゴシック" panose="020B0609070205080204" pitchFamily="49" charset="-128"/>
              </a:rPr>
              <a:t>０</a:t>
            </a:r>
          </a:p>
        </p:txBody>
      </p:sp>
      <p:sp>
        <p:nvSpPr>
          <p:cNvPr id="47" name="Text Box 31"/>
          <p:cNvSpPr txBox="1">
            <a:spLocks noChangeArrowheads="1"/>
          </p:cNvSpPr>
          <p:nvPr/>
        </p:nvSpPr>
        <p:spPr bwMode="auto">
          <a:xfrm>
            <a:off x="5775325" y="4217988"/>
            <a:ext cx="6985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a:latin typeface="ＭＳ ゴシック" panose="020B0609070205080204" pitchFamily="49" charset="-128"/>
                <a:ea typeface="ＭＳ ゴシック" panose="020B0609070205080204" pitchFamily="49" charset="-128"/>
              </a:rPr>
              <a:t>１０４２０</a:t>
            </a:r>
          </a:p>
        </p:txBody>
      </p:sp>
      <p:sp>
        <p:nvSpPr>
          <p:cNvPr id="41" name="Text Box 46"/>
          <p:cNvSpPr txBox="1">
            <a:spLocks noChangeArrowheads="1"/>
          </p:cNvSpPr>
          <p:nvPr/>
        </p:nvSpPr>
        <p:spPr bwMode="auto">
          <a:xfrm>
            <a:off x="6124575" y="3602038"/>
            <a:ext cx="4111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800">
                <a:latin typeface="Arial" panose="020B0604020202020204" pitchFamily="34" charset="0"/>
                <a:ea typeface="ＭＳ ゴシック" panose="020B0609070205080204" pitchFamily="49" charset="-128"/>
              </a:rPr>
              <a:t>０</a:t>
            </a:r>
          </a:p>
        </p:txBody>
      </p:sp>
      <p:sp>
        <p:nvSpPr>
          <p:cNvPr id="28711" name="Oval 54"/>
          <p:cNvSpPr>
            <a:spLocks noChangeArrowheads="1"/>
          </p:cNvSpPr>
          <p:nvPr/>
        </p:nvSpPr>
        <p:spPr bwMode="auto">
          <a:xfrm>
            <a:off x="5659438" y="5546725"/>
            <a:ext cx="71437" cy="71438"/>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Tree>
    <p:custDataLst>
      <p:tags r:id="rId1"/>
    </p:custDataLst>
  </p:cSld>
  <p:clrMapOvr>
    <a:masterClrMapping/>
  </p:clrMapOvr>
  <p:transition advTm="3042">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0429"/>
                                        </p:tgtEl>
                                        <p:attrNameLst>
                                          <p:attrName>style.visibility</p:attrName>
                                        </p:attrNameLst>
                                      </p:cBhvr>
                                      <p:to>
                                        <p:strVal val="visible"/>
                                      </p:to>
                                    </p:set>
                                    <p:anim calcmode="lin" valueType="num">
                                      <p:cBhvr>
                                        <p:cTn id="7" dur="500" fill="hold"/>
                                        <p:tgtEl>
                                          <p:spTgt spid="60429"/>
                                        </p:tgtEl>
                                        <p:attrNameLst>
                                          <p:attrName>ppt_x</p:attrName>
                                        </p:attrNameLst>
                                      </p:cBhvr>
                                      <p:tavLst>
                                        <p:tav tm="0">
                                          <p:val>
                                            <p:strVal val="#ppt_x-.2"/>
                                          </p:val>
                                        </p:tav>
                                        <p:tav tm="100000">
                                          <p:val>
                                            <p:strVal val="#ppt_x"/>
                                          </p:val>
                                        </p:tav>
                                      </p:tavLst>
                                    </p:anim>
                                    <p:anim calcmode="lin" valueType="num">
                                      <p:cBhvr>
                                        <p:cTn id="8" dur="500" fill="hold"/>
                                        <p:tgtEl>
                                          <p:spTgt spid="60429"/>
                                        </p:tgtEl>
                                        <p:attrNameLst>
                                          <p:attrName>ppt_y</p:attrName>
                                        </p:attrNameLst>
                                      </p:cBhvr>
                                      <p:tavLst>
                                        <p:tav tm="0">
                                          <p:val>
                                            <p:strVal val="#ppt_y"/>
                                          </p:val>
                                        </p:tav>
                                        <p:tav tm="100000">
                                          <p:val>
                                            <p:strVal val="#ppt_y"/>
                                          </p:val>
                                        </p:tav>
                                      </p:tavLst>
                                    </p:anim>
                                    <p:animEffect transition="in" filter="wipe(right)" prLst="gradientSize: 0.1">
                                      <p:cBhvr>
                                        <p:cTn id="9" dur="500"/>
                                        <p:tgtEl>
                                          <p:spTgt spid="6042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0430"/>
                                        </p:tgtEl>
                                        <p:attrNameLst>
                                          <p:attrName>style.visibility</p:attrName>
                                        </p:attrNameLst>
                                      </p:cBhvr>
                                      <p:to>
                                        <p:strVal val="visible"/>
                                      </p:to>
                                    </p:set>
                                    <p:anim calcmode="lin" valueType="num">
                                      <p:cBhvr>
                                        <p:cTn id="12" dur="500" fill="hold"/>
                                        <p:tgtEl>
                                          <p:spTgt spid="60430"/>
                                        </p:tgtEl>
                                        <p:attrNameLst>
                                          <p:attrName>ppt_x</p:attrName>
                                        </p:attrNameLst>
                                      </p:cBhvr>
                                      <p:tavLst>
                                        <p:tav tm="0">
                                          <p:val>
                                            <p:strVal val="#ppt_x-.2"/>
                                          </p:val>
                                        </p:tav>
                                        <p:tav tm="100000">
                                          <p:val>
                                            <p:strVal val="#ppt_x"/>
                                          </p:val>
                                        </p:tav>
                                      </p:tavLst>
                                    </p:anim>
                                    <p:anim calcmode="lin" valueType="num">
                                      <p:cBhvr>
                                        <p:cTn id="13" dur="500" fill="hold"/>
                                        <p:tgtEl>
                                          <p:spTgt spid="60430"/>
                                        </p:tgtEl>
                                        <p:attrNameLst>
                                          <p:attrName>ppt_y</p:attrName>
                                        </p:attrNameLst>
                                      </p:cBhvr>
                                      <p:tavLst>
                                        <p:tav tm="0">
                                          <p:val>
                                            <p:strVal val="#ppt_y"/>
                                          </p:val>
                                        </p:tav>
                                        <p:tav tm="100000">
                                          <p:val>
                                            <p:strVal val="#ppt_y"/>
                                          </p:val>
                                        </p:tav>
                                      </p:tavLst>
                                    </p:anim>
                                    <p:animEffect transition="in" filter="wipe(right)" prLst="gradientSize: 0.1">
                                      <p:cBhvr>
                                        <p:cTn id="14" dur="500"/>
                                        <p:tgtEl>
                                          <p:spTgt spid="60430"/>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60421"/>
                                        </p:tgtEl>
                                        <p:attrNameLst>
                                          <p:attrName>style.visibility</p:attrName>
                                        </p:attrNameLst>
                                      </p:cBhvr>
                                      <p:to>
                                        <p:strVal val="visible"/>
                                      </p:to>
                                    </p:set>
                                    <p:anim calcmode="lin" valueType="num">
                                      <p:cBhvr>
                                        <p:cTn id="17" dur="500" fill="hold"/>
                                        <p:tgtEl>
                                          <p:spTgt spid="60421"/>
                                        </p:tgtEl>
                                        <p:attrNameLst>
                                          <p:attrName>ppt_x</p:attrName>
                                        </p:attrNameLst>
                                      </p:cBhvr>
                                      <p:tavLst>
                                        <p:tav tm="0">
                                          <p:val>
                                            <p:strVal val="#ppt_x-.2"/>
                                          </p:val>
                                        </p:tav>
                                        <p:tav tm="100000">
                                          <p:val>
                                            <p:strVal val="#ppt_x"/>
                                          </p:val>
                                        </p:tav>
                                      </p:tavLst>
                                    </p:anim>
                                    <p:anim calcmode="lin" valueType="num">
                                      <p:cBhvr>
                                        <p:cTn id="18" dur="500" fill="hold"/>
                                        <p:tgtEl>
                                          <p:spTgt spid="60421"/>
                                        </p:tgtEl>
                                        <p:attrNameLst>
                                          <p:attrName>ppt_y</p:attrName>
                                        </p:attrNameLst>
                                      </p:cBhvr>
                                      <p:tavLst>
                                        <p:tav tm="0">
                                          <p:val>
                                            <p:strVal val="#ppt_y"/>
                                          </p:val>
                                        </p:tav>
                                        <p:tav tm="100000">
                                          <p:val>
                                            <p:strVal val="#ppt_y"/>
                                          </p:val>
                                        </p:tav>
                                      </p:tavLst>
                                    </p:anim>
                                    <p:animEffect transition="in" filter="wipe(right)" prLst="gradientSize: 0.1">
                                      <p:cBhvr>
                                        <p:cTn id="19" dur="500"/>
                                        <p:tgtEl>
                                          <p:spTgt spid="6042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60422"/>
                                        </p:tgtEl>
                                        <p:attrNameLst>
                                          <p:attrName>style.visibility</p:attrName>
                                        </p:attrNameLst>
                                      </p:cBhvr>
                                      <p:to>
                                        <p:strVal val="visible"/>
                                      </p:to>
                                    </p:set>
                                    <p:anim calcmode="lin" valueType="num">
                                      <p:cBhvr>
                                        <p:cTn id="22" dur="500" fill="hold"/>
                                        <p:tgtEl>
                                          <p:spTgt spid="60422"/>
                                        </p:tgtEl>
                                        <p:attrNameLst>
                                          <p:attrName>ppt_x</p:attrName>
                                        </p:attrNameLst>
                                      </p:cBhvr>
                                      <p:tavLst>
                                        <p:tav tm="0">
                                          <p:val>
                                            <p:strVal val="#ppt_x-.2"/>
                                          </p:val>
                                        </p:tav>
                                        <p:tav tm="100000">
                                          <p:val>
                                            <p:strVal val="#ppt_x"/>
                                          </p:val>
                                        </p:tav>
                                      </p:tavLst>
                                    </p:anim>
                                    <p:anim calcmode="lin" valueType="num">
                                      <p:cBhvr>
                                        <p:cTn id="23" dur="500" fill="hold"/>
                                        <p:tgtEl>
                                          <p:spTgt spid="60422"/>
                                        </p:tgtEl>
                                        <p:attrNameLst>
                                          <p:attrName>ppt_y</p:attrName>
                                        </p:attrNameLst>
                                      </p:cBhvr>
                                      <p:tavLst>
                                        <p:tav tm="0">
                                          <p:val>
                                            <p:strVal val="#ppt_y"/>
                                          </p:val>
                                        </p:tav>
                                        <p:tav tm="100000">
                                          <p:val>
                                            <p:strVal val="#ppt_y"/>
                                          </p:val>
                                        </p:tav>
                                      </p:tavLst>
                                    </p:anim>
                                    <p:animEffect transition="in" filter="wipe(right)" prLst="gradientSize: 0.1">
                                      <p:cBhvr>
                                        <p:cTn id="24" dur="500"/>
                                        <p:tgtEl>
                                          <p:spTgt spid="60422"/>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60424"/>
                                        </p:tgtEl>
                                        <p:attrNameLst>
                                          <p:attrName>style.visibility</p:attrName>
                                        </p:attrNameLst>
                                      </p:cBhvr>
                                      <p:to>
                                        <p:strVal val="visible"/>
                                      </p:to>
                                    </p:set>
                                    <p:anim calcmode="lin" valueType="num">
                                      <p:cBhvr>
                                        <p:cTn id="27" dur="500" fill="hold"/>
                                        <p:tgtEl>
                                          <p:spTgt spid="60424"/>
                                        </p:tgtEl>
                                        <p:attrNameLst>
                                          <p:attrName>ppt_x</p:attrName>
                                        </p:attrNameLst>
                                      </p:cBhvr>
                                      <p:tavLst>
                                        <p:tav tm="0">
                                          <p:val>
                                            <p:strVal val="#ppt_x-.2"/>
                                          </p:val>
                                        </p:tav>
                                        <p:tav tm="100000">
                                          <p:val>
                                            <p:strVal val="#ppt_x"/>
                                          </p:val>
                                        </p:tav>
                                      </p:tavLst>
                                    </p:anim>
                                    <p:anim calcmode="lin" valueType="num">
                                      <p:cBhvr>
                                        <p:cTn id="28" dur="500" fill="hold"/>
                                        <p:tgtEl>
                                          <p:spTgt spid="60424"/>
                                        </p:tgtEl>
                                        <p:attrNameLst>
                                          <p:attrName>ppt_y</p:attrName>
                                        </p:attrNameLst>
                                      </p:cBhvr>
                                      <p:tavLst>
                                        <p:tav tm="0">
                                          <p:val>
                                            <p:strVal val="#ppt_y"/>
                                          </p:val>
                                        </p:tav>
                                        <p:tav tm="100000">
                                          <p:val>
                                            <p:strVal val="#ppt_y"/>
                                          </p:val>
                                        </p:tav>
                                      </p:tavLst>
                                    </p:anim>
                                    <p:animEffect transition="in" filter="wipe(right)" prLst="gradientSize: 0.1">
                                      <p:cBhvr>
                                        <p:cTn id="29" dur="500"/>
                                        <p:tgtEl>
                                          <p:spTgt spid="60424"/>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60427"/>
                                        </p:tgtEl>
                                        <p:attrNameLst>
                                          <p:attrName>style.visibility</p:attrName>
                                        </p:attrNameLst>
                                      </p:cBhvr>
                                      <p:to>
                                        <p:strVal val="visible"/>
                                      </p:to>
                                    </p:set>
                                    <p:anim calcmode="lin" valueType="num">
                                      <p:cBhvr>
                                        <p:cTn id="32" dur="500" fill="hold"/>
                                        <p:tgtEl>
                                          <p:spTgt spid="60427"/>
                                        </p:tgtEl>
                                        <p:attrNameLst>
                                          <p:attrName>ppt_x</p:attrName>
                                        </p:attrNameLst>
                                      </p:cBhvr>
                                      <p:tavLst>
                                        <p:tav tm="0">
                                          <p:val>
                                            <p:strVal val="#ppt_x-.2"/>
                                          </p:val>
                                        </p:tav>
                                        <p:tav tm="100000">
                                          <p:val>
                                            <p:strVal val="#ppt_x"/>
                                          </p:val>
                                        </p:tav>
                                      </p:tavLst>
                                    </p:anim>
                                    <p:anim calcmode="lin" valueType="num">
                                      <p:cBhvr>
                                        <p:cTn id="33" dur="500" fill="hold"/>
                                        <p:tgtEl>
                                          <p:spTgt spid="60427"/>
                                        </p:tgtEl>
                                        <p:attrNameLst>
                                          <p:attrName>ppt_y</p:attrName>
                                        </p:attrNameLst>
                                      </p:cBhvr>
                                      <p:tavLst>
                                        <p:tav tm="0">
                                          <p:val>
                                            <p:strVal val="#ppt_y"/>
                                          </p:val>
                                        </p:tav>
                                        <p:tav tm="100000">
                                          <p:val>
                                            <p:strVal val="#ppt_y"/>
                                          </p:val>
                                        </p:tav>
                                      </p:tavLst>
                                    </p:anim>
                                    <p:animEffect transition="in" filter="wipe(right)" prLst="gradientSize: 0.1">
                                      <p:cBhvr>
                                        <p:cTn id="34" dur="500"/>
                                        <p:tgtEl>
                                          <p:spTgt spid="60427"/>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60426"/>
                                        </p:tgtEl>
                                        <p:attrNameLst>
                                          <p:attrName>style.visibility</p:attrName>
                                        </p:attrNameLst>
                                      </p:cBhvr>
                                      <p:to>
                                        <p:strVal val="visible"/>
                                      </p:to>
                                    </p:set>
                                    <p:anim calcmode="lin" valueType="num">
                                      <p:cBhvr>
                                        <p:cTn id="37" dur="500" fill="hold"/>
                                        <p:tgtEl>
                                          <p:spTgt spid="60426"/>
                                        </p:tgtEl>
                                        <p:attrNameLst>
                                          <p:attrName>ppt_x</p:attrName>
                                        </p:attrNameLst>
                                      </p:cBhvr>
                                      <p:tavLst>
                                        <p:tav tm="0">
                                          <p:val>
                                            <p:strVal val="#ppt_x-.2"/>
                                          </p:val>
                                        </p:tav>
                                        <p:tav tm="100000">
                                          <p:val>
                                            <p:strVal val="#ppt_x"/>
                                          </p:val>
                                        </p:tav>
                                      </p:tavLst>
                                    </p:anim>
                                    <p:anim calcmode="lin" valueType="num">
                                      <p:cBhvr>
                                        <p:cTn id="38" dur="500" fill="hold"/>
                                        <p:tgtEl>
                                          <p:spTgt spid="60426"/>
                                        </p:tgtEl>
                                        <p:attrNameLst>
                                          <p:attrName>ppt_y</p:attrName>
                                        </p:attrNameLst>
                                      </p:cBhvr>
                                      <p:tavLst>
                                        <p:tav tm="0">
                                          <p:val>
                                            <p:strVal val="#ppt_y"/>
                                          </p:val>
                                        </p:tav>
                                        <p:tav tm="100000">
                                          <p:val>
                                            <p:strVal val="#ppt_y"/>
                                          </p:val>
                                        </p:tav>
                                      </p:tavLst>
                                    </p:anim>
                                    <p:animEffect transition="in" filter="wipe(right)" prLst="gradientSize: 0.1">
                                      <p:cBhvr>
                                        <p:cTn id="39" dur="500"/>
                                        <p:tgtEl>
                                          <p:spTgt spid="60426"/>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60447"/>
                                        </p:tgtEl>
                                        <p:attrNameLst>
                                          <p:attrName>style.visibility</p:attrName>
                                        </p:attrNameLst>
                                      </p:cBhvr>
                                      <p:to>
                                        <p:strVal val="visible"/>
                                      </p:to>
                                    </p:set>
                                    <p:anim calcmode="lin" valueType="num">
                                      <p:cBhvr>
                                        <p:cTn id="42" dur="500" fill="hold"/>
                                        <p:tgtEl>
                                          <p:spTgt spid="60447"/>
                                        </p:tgtEl>
                                        <p:attrNameLst>
                                          <p:attrName>ppt_x</p:attrName>
                                        </p:attrNameLst>
                                      </p:cBhvr>
                                      <p:tavLst>
                                        <p:tav tm="0">
                                          <p:val>
                                            <p:strVal val="#ppt_x-.2"/>
                                          </p:val>
                                        </p:tav>
                                        <p:tav tm="100000">
                                          <p:val>
                                            <p:strVal val="#ppt_x"/>
                                          </p:val>
                                        </p:tav>
                                      </p:tavLst>
                                    </p:anim>
                                    <p:anim calcmode="lin" valueType="num">
                                      <p:cBhvr>
                                        <p:cTn id="43" dur="500" fill="hold"/>
                                        <p:tgtEl>
                                          <p:spTgt spid="60447"/>
                                        </p:tgtEl>
                                        <p:attrNameLst>
                                          <p:attrName>ppt_y</p:attrName>
                                        </p:attrNameLst>
                                      </p:cBhvr>
                                      <p:tavLst>
                                        <p:tav tm="0">
                                          <p:val>
                                            <p:strVal val="#ppt_y"/>
                                          </p:val>
                                        </p:tav>
                                        <p:tav tm="100000">
                                          <p:val>
                                            <p:strVal val="#ppt_y"/>
                                          </p:val>
                                        </p:tav>
                                      </p:tavLst>
                                    </p:anim>
                                    <p:animEffect transition="in" filter="wipe(right)" prLst="gradientSize: 0.1">
                                      <p:cBhvr>
                                        <p:cTn id="44" dur="500"/>
                                        <p:tgtEl>
                                          <p:spTgt spid="60447"/>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60462"/>
                                        </p:tgtEl>
                                        <p:attrNameLst>
                                          <p:attrName>style.visibility</p:attrName>
                                        </p:attrNameLst>
                                      </p:cBhvr>
                                      <p:to>
                                        <p:strVal val="visible"/>
                                      </p:to>
                                    </p:set>
                                    <p:anim calcmode="lin" valueType="num">
                                      <p:cBhvr>
                                        <p:cTn id="47" dur="500" fill="hold"/>
                                        <p:tgtEl>
                                          <p:spTgt spid="60462"/>
                                        </p:tgtEl>
                                        <p:attrNameLst>
                                          <p:attrName>ppt_x</p:attrName>
                                        </p:attrNameLst>
                                      </p:cBhvr>
                                      <p:tavLst>
                                        <p:tav tm="0">
                                          <p:val>
                                            <p:strVal val="#ppt_x-.2"/>
                                          </p:val>
                                        </p:tav>
                                        <p:tav tm="100000">
                                          <p:val>
                                            <p:strVal val="#ppt_x"/>
                                          </p:val>
                                        </p:tav>
                                      </p:tavLst>
                                    </p:anim>
                                    <p:anim calcmode="lin" valueType="num">
                                      <p:cBhvr>
                                        <p:cTn id="48" dur="500" fill="hold"/>
                                        <p:tgtEl>
                                          <p:spTgt spid="60462"/>
                                        </p:tgtEl>
                                        <p:attrNameLst>
                                          <p:attrName>ppt_y</p:attrName>
                                        </p:attrNameLst>
                                      </p:cBhvr>
                                      <p:tavLst>
                                        <p:tav tm="0">
                                          <p:val>
                                            <p:strVal val="#ppt_y"/>
                                          </p:val>
                                        </p:tav>
                                        <p:tav tm="100000">
                                          <p:val>
                                            <p:strVal val="#ppt_y"/>
                                          </p:val>
                                        </p:tav>
                                      </p:tavLst>
                                    </p:anim>
                                    <p:animEffect transition="in" filter="wipe(right)" prLst="gradientSize: 0.1">
                                      <p:cBhvr>
                                        <p:cTn id="49" dur="500"/>
                                        <p:tgtEl>
                                          <p:spTgt spid="60462"/>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ppt_x</p:attrName>
                                        </p:attrNameLst>
                                      </p:cBhvr>
                                      <p:tavLst>
                                        <p:tav tm="0">
                                          <p:val>
                                            <p:strVal val="#ppt_x-.2"/>
                                          </p:val>
                                        </p:tav>
                                        <p:tav tm="100000">
                                          <p:val>
                                            <p:strVal val="#ppt_x"/>
                                          </p:val>
                                        </p:tav>
                                      </p:tavLst>
                                    </p:anim>
                                    <p:anim calcmode="lin" valueType="num">
                                      <p:cBhvr>
                                        <p:cTn id="53" dur="5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54" dur="500"/>
                                        <p:tgtEl>
                                          <p:spTgt spid="43"/>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ppt_x</p:attrName>
                                        </p:attrNameLst>
                                      </p:cBhvr>
                                      <p:tavLst>
                                        <p:tav tm="0">
                                          <p:val>
                                            <p:strVal val="#ppt_x-.2"/>
                                          </p:val>
                                        </p:tav>
                                        <p:tav tm="100000">
                                          <p:val>
                                            <p:strVal val="#ppt_x"/>
                                          </p:val>
                                        </p:tav>
                                      </p:tavLst>
                                    </p:anim>
                                    <p:anim calcmode="lin" valueType="num">
                                      <p:cBhvr>
                                        <p:cTn id="58" dur="5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59" dur="500"/>
                                        <p:tgtEl>
                                          <p:spTgt spid="44"/>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ppt_x</p:attrName>
                                        </p:attrNameLst>
                                      </p:cBhvr>
                                      <p:tavLst>
                                        <p:tav tm="0">
                                          <p:val>
                                            <p:strVal val="#ppt_x-.2"/>
                                          </p:val>
                                        </p:tav>
                                        <p:tav tm="100000">
                                          <p:val>
                                            <p:strVal val="#ppt_x"/>
                                          </p:val>
                                        </p:tav>
                                      </p:tavLst>
                                    </p:anim>
                                    <p:anim calcmode="lin" valueType="num">
                                      <p:cBhvr>
                                        <p:cTn id="63"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64" dur="500"/>
                                        <p:tgtEl>
                                          <p:spTgt spid="45"/>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ppt_x</p:attrName>
                                        </p:attrNameLst>
                                      </p:cBhvr>
                                      <p:tavLst>
                                        <p:tav tm="0">
                                          <p:val>
                                            <p:strVal val="#ppt_x-.2"/>
                                          </p:val>
                                        </p:tav>
                                        <p:tav tm="100000">
                                          <p:val>
                                            <p:strVal val="#ppt_x"/>
                                          </p:val>
                                        </p:tav>
                                      </p:tavLst>
                                    </p:anim>
                                    <p:anim calcmode="lin" valueType="num">
                                      <p:cBhvr>
                                        <p:cTn id="68" dur="5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69" dur="500"/>
                                        <p:tgtEl>
                                          <p:spTgt spid="47"/>
                                        </p:tgtEl>
                                      </p:cBhvr>
                                    </p:animEffect>
                                  </p:childTnLst>
                                </p:cTn>
                              </p:par>
                              <p:par>
                                <p:cTn id="70" presetID="29"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ppt_x</p:attrName>
                                        </p:attrNameLst>
                                      </p:cBhvr>
                                      <p:tavLst>
                                        <p:tav tm="0">
                                          <p:val>
                                            <p:strVal val="#ppt_x-.2"/>
                                          </p:val>
                                        </p:tav>
                                        <p:tav tm="100000">
                                          <p:val>
                                            <p:strVal val="#ppt_x"/>
                                          </p:val>
                                        </p:tav>
                                      </p:tavLst>
                                    </p:anim>
                                    <p:anim calcmode="lin" valueType="num">
                                      <p:cBhvr>
                                        <p:cTn id="73" dur="5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7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P spid="60422" grpId="0"/>
      <p:bldP spid="60424" grpId="0"/>
      <p:bldP spid="60426" grpId="0"/>
      <p:bldP spid="60427" grpId="0"/>
      <p:bldP spid="60429" grpId="0"/>
      <p:bldP spid="60430" grpId="0"/>
      <p:bldP spid="60447" grpId="0"/>
      <p:bldP spid="60462" grpId="0"/>
      <p:bldP spid="43" grpId="0"/>
      <p:bldP spid="44" grpId="0"/>
      <p:bldP spid="45" grpId="0"/>
      <p:bldP spid="47"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0722" name="Group 14"/>
          <p:cNvGrpSpPr>
            <a:grpSpLocks/>
          </p:cNvGrpSpPr>
          <p:nvPr/>
        </p:nvGrpSpPr>
        <p:grpSpPr bwMode="auto">
          <a:xfrm>
            <a:off x="7894638" y="166688"/>
            <a:ext cx="1025525" cy="352425"/>
            <a:chOff x="4973" y="105"/>
            <a:chExt cx="646" cy="222"/>
          </a:xfrm>
        </p:grpSpPr>
        <p:sp>
          <p:nvSpPr>
            <p:cNvPr id="30725" name="Text Box 11"/>
            <p:cNvSpPr txBox="1">
              <a:spLocks noChangeArrowheads="1"/>
            </p:cNvSpPr>
            <p:nvPr/>
          </p:nvSpPr>
          <p:spPr bwMode="auto">
            <a:xfrm>
              <a:off x="4973" y="129"/>
              <a:ext cx="5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元のページへ</a:t>
              </a:r>
            </a:p>
          </p:txBody>
        </p:sp>
        <p:sp>
          <p:nvSpPr>
            <p:cNvPr id="30726" name="AutoShape 12">
              <a:hlinkClick r:id="" action="ppaction://hlinkshowjump?jump=firstslide"/>
            </p:cNvPr>
            <p:cNvSpPr>
              <a:spLocks noChangeArrowheads="1"/>
            </p:cNvSpPr>
            <p:nvPr/>
          </p:nvSpPr>
          <p:spPr bwMode="auto">
            <a:xfrm>
              <a:off x="5485" y="10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30723" name="Rectangle 15">
            <a:hlinkClick r:id="" action="ppaction://hlinkshowjump?jump=lastslideviewed"/>
          </p:cNvPr>
          <p:cNvSpPr>
            <a:spLocks noChangeArrowheads="1"/>
          </p:cNvSpPr>
          <p:nvPr/>
        </p:nvSpPr>
        <p:spPr bwMode="auto">
          <a:xfrm>
            <a:off x="7891463" y="0"/>
            <a:ext cx="1252537" cy="61436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pic>
        <p:nvPicPr>
          <p:cNvPr id="2" name="図 1"/>
          <p:cNvPicPr>
            <a:picLocks noChangeAspect="1"/>
          </p:cNvPicPr>
          <p:nvPr/>
        </p:nvPicPr>
        <p:blipFill>
          <a:blip r:embed="rId2"/>
          <a:stretch>
            <a:fillRect/>
          </a:stretch>
        </p:blipFill>
        <p:spPr>
          <a:xfrm>
            <a:off x="744531" y="614363"/>
            <a:ext cx="7823207" cy="5490457"/>
          </a:xfrm>
          <a:prstGeom prst="rect">
            <a:avLst/>
          </a:prstGeom>
        </p:spPr>
      </p:pic>
    </p:spTree>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9"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33"/>
          <p:cNvSpPr>
            <a:spLocks noChangeArrowheads="1"/>
          </p:cNvSpPr>
          <p:nvPr/>
        </p:nvSpPr>
        <p:spPr bwMode="auto">
          <a:xfrm>
            <a:off x="388938" y="800100"/>
            <a:ext cx="6288087" cy="646113"/>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私たちの身の回りには、国や都道府県、市（区）町村による</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「公共サービス」や「公共施設」があります。</a:t>
            </a:r>
          </a:p>
        </p:txBody>
      </p:sp>
      <p:sp>
        <p:nvSpPr>
          <p:cNvPr id="5124" name="AutoShape 49"/>
          <p:cNvSpPr>
            <a:spLocks noChangeArrowheads="1"/>
          </p:cNvSpPr>
          <p:nvPr/>
        </p:nvSpPr>
        <p:spPr bwMode="auto">
          <a:xfrm>
            <a:off x="549275" y="2182813"/>
            <a:ext cx="990600" cy="952500"/>
          </a:xfrm>
          <a:prstGeom prst="flowChartConnector">
            <a:avLst/>
          </a:prstGeom>
          <a:solidFill>
            <a:srgbClr val="FFFFCC"/>
          </a:solidFill>
          <a:ln w="19050">
            <a:solidFill>
              <a:srgbClr val="CC0000"/>
            </a:solidFill>
            <a:round/>
            <a:headEnd/>
            <a:tailEnd/>
          </a:ln>
          <a:effectLst>
            <a:outerShdw dist="35921" dir="2700000" algn="ctr" rotWithShape="0">
              <a:srgbClr val="CC00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a:solidFill>
                  <a:srgbClr val="CC0000"/>
                </a:solidFill>
                <a:ea typeface="HGS創英角ｺﾞｼｯｸUB" panose="020B0900000000000000" pitchFamily="50" charset="-128"/>
              </a:rPr>
              <a:t>ゴミ</a:t>
            </a:r>
          </a:p>
        </p:txBody>
      </p:sp>
      <p:sp>
        <p:nvSpPr>
          <p:cNvPr id="5125" name="AutoShape 50"/>
          <p:cNvSpPr>
            <a:spLocks noChangeArrowheads="1"/>
          </p:cNvSpPr>
          <p:nvPr/>
        </p:nvSpPr>
        <p:spPr bwMode="auto">
          <a:xfrm>
            <a:off x="549275" y="3321050"/>
            <a:ext cx="990600" cy="952500"/>
          </a:xfrm>
          <a:prstGeom prst="flowChartConnector">
            <a:avLst/>
          </a:prstGeom>
          <a:solidFill>
            <a:srgbClr val="FFFFCC"/>
          </a:solidFill>
          <a:ln w="19050">
            <a:solidFill>
              <a:srgbClr val="CC0000"/>
            </a:solidFill>
            <a:round/>
            <a:headEnd/>
            <a:tailEnd/>
          </a:ln>
          <a:effectLst>
            <a:outerShdw dist="35921" dir="2700000" algn="ctr" rotWithShape="0">
              <a:srgbClr val="CC00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a:solidFill>
                  <a:srgbClr val="CC0000"/>
                </a:solidFill>
                <a:ea typeface="HGS創英角ｺﾞｼｯｸUB" panose="020B0900000000000000" pitchFamily="50" charset="-128"/>
              </a:rPr>
              <a:t>警察</a:t>
            </a:r>
          </a:p>
        </p:txBody>
      </p:sp>
      <p:sp>
        <p:nvSpPr>
          <p:cNvPr id="5126" name="Rectangle 64"/>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2</a:t>
            </a:r>
          </a:p>
        </p:txBody>
      </p:sp>
      <p:sp>
        <p:nvSpPr>
          <p:cNvPr id="5127" name="AutoShape 65"/>
          <p:cNvSpPr>
            <a:spLocks noChangeArrowheads="1"/>
          </p:cNvSpPr>
          <p:nvPr/>
        </p:nvSpPr>
        <p:spPr bwMode="auto">
          <a:xfrm>
            <a:off x="549275" y="4437063"/>
            <a:ext cx="990600" cy="952500"/>
          </a:xfrm>
          <a:prstGeom prst="flowChartConnector">
            <a:avLst/>
          </a:prstGeom>
          <a:solidFill>
            <a:srgbClr val="FFFFCC"/>
          </a:solidFill>
          <a:ln w="19050">
            <a:solidFill>
              <a:srgbClr val="CC0000"/>
            </a:solidFill>
            <a:round/>
            <a:headEnd/>
            <a:tailEnd/>
          </a:ln>
          <a:effectLst>
            <a:outerShdw dist="35921" dir="2700000" algn="ctr" rotWithShape="0">
              <a:srgbClr val="CC00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a:solidFill>
                  <a:srgbClr val="CC0000"/>
                </a:solidFill>
                <a:ea typeface="HGS創英角ｺﾞｼｯｸUB" panose="020B0900000000000000" pitchFamily="50" charset="-128"/>
              </a:rPr>
              <a:t>美術館</a:t>
            </a:r>
          </a:p>
        </p:txBody>
      </p:sp>
      <p:sp>
        <p:nvSpPr>
          <p:cNvPr id="5128" name="Line 91">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129" name="Line 92">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5130" name="Rectangle 100"/>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暮らしの中の税</a:t>
            </a:r>
            <a:r>
              <a:rPr lang="ja-JP" altLang="en-US" sz="2400" dirty="0" smtClean="0">
                <a:solidFill>
                  <a:srgbClr val="FFFFFF"/>
                </a:solidFill>
                <a:latin typeface="HG創英角ｺﾞｼｯｸUB" panose="020B0909000000000000" pitchFamily="49" charset="-128"/>
                <a:ea typeface="HG創英角ｺﾞｼｯｸUB" panose="020B0909000000000000" pitchFamily="49" charset="-128"/>
              </a:rPr>
              <a:t>②</a:t>
            </a:r>
          </a:p>
        </p:txBody>
      </p:sp>
      <p:sp>
        <p:nvSpPr>
          <p:cNvPr id="5131" name="Line 104">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132" name="Line 105">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5133" name="Group 117"/>
          <p:cNvGrpSpPr>
            <a:grpSpLocks/>
          </p:cNvGrpSpPr>
          <p:nvPr/>
        </p:nvGrpSpPr>
        <p:grpSpPr bwMode="auto">
          <a:xfrm>
            <a:off x="1981200" y="2349500"/>
            <a:ext cx="457200" cy="541338"/>
            <a:chOff x="1248" y="1365"/>
            <a:chExt cx="288" cy="341"/>
          </a:xfrm>
        </p:grpSpPr>
        <p:sp>
          <p:nvSpPr>
            <p:cNvPr id="5154" name="AutoShape 107"/>
            <p:cNvSpPr>
              <a:spLocks noChangeArrowheads="1"/>
            </p:cNvSpPr>
            <p:nvPr/>
          </p:nvSpPr>
          <p:spPr bwMode="auto">
            <a:xfrm rot="5400000">
              <a:off x="1152" y="1466"/>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sp>
          <p:nvSpPr>
            <p:cNvPr id="5155" name="AutoShape 108"/>
            <p:cNvSpPr>
              <a:spLocks noChangeArrowheads="1"/>
            </p:cNvSpPr>
            <p:nvPr/>
          </p:nvSpPr>
          <p:spPr bwMode="auto">
            <a:xfrm rot="5400000">
              <a:off x="1296" y="1461"/>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grpSp>
      <p:grpSp>
        <p:nvGrpSpPr>
          <p:cNvPr id="5134" name="Group 115"/>
          <p:cNvGrpSpPr>
            <a:grpSpLocks/>
          </p:cNvGrpSpPr>
          <p:nvPr/>
        </p:nvGrpSpPr>
        <p:grpSpPr bwMode="auto">
          <a:xfrm>
            <a:off x="1981200" y="3568700"/>
            <a:ext cx="457200" cy="534988"/>
            <a:chOff x="1248" y="2084"/>
            <a:chExt cx="288" cy="337"/>
          </a:xfrm>
        </p:grpSpPr>
        <p:sp>
          <p:nvSpPr>
            <p:cNvPr id="5152" name="AutoShape 109"/>
            <p:cNvSpPr>
              <a:spLocks noChangeArrowheads="1"/>
            </p:cNvSpPr>
            <p:nvPr/>
          </p:nvSpPr>
          <p:spPr bwMode="auto">
            <a:xfrm rot="5400000">
              <a:off x="1152" y="2180"/>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sp>
          <p:nvSpPr>
            <p:cNvPr id="5153" name="AutoShape 110"/>
            <p:cNvSpPr>
              <a:spLocks noChangeArrowheads="1"/>
            </p:cNvSpPr>
            <p:nvPr/>
          </p:nvSpPr>
          <p:spPr bwMode="auto">
            <a:xfrm rot="5400000">
              <a:off x="1296" y="2181"/>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grpSp>
      <p:grpSp>
        <p:nvGrpSpPr>
          <p:cNvPr id="5135" name="Group 116"/>
          <p:cNvGrpSpPr>
            <a:grpSpLocks/>
          </p:cNvGrpSpPr>
          <p:nvPr/>
        </p:nvGrpSpPr>
        <p:grpSpPr bwMode="auto">
          <a:xfrm>
            <a:off x="1981200" y="4616450"/>
            <a:ext cx="457200" cy="534988"/>
            <a:chOff x="1248" y="2858"/>
            <a:chExt cx="288" cy="337"/>
          </a:xfrm>
        </p:grpSpPr>
        <p:sp>
          <p:nvSpPr>
            <p:cNvPr id="5150" name="AutoShape 111"/>
            <p:cNvSpPr>
              <a:spLocks noChangeArrowheads="1"/>
            </p:cNvSpPr>
            <p:nvPr/>
          </p:nvSpPr>
          <p:spPr bwMode="auto">
            <a:xfrm rot="5400000">
              <a:off x="1152" y="2954"/>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sp>
          <p:nvSpPr>
            <p:cNvPr id="5151" name="AutoShape 112"/>
            <p:cNvSpPr>
              <a:spLocks noChangeArrowheads="1"/>
            </p:cNvSpPr>
            <p:nvPr/>
          </p:nvSpPr>
          <p:spPr bwMode="auto">
            <a:xfrm rot="5400000">
              <a:off x="1296" y="2955"/>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grpSp>
      <p:sp>
        <p:nvSpPr>
          <p:cNvPr id="5136" name="AutoShape 125"/>
          <p:cNvSpPr>
            <a:spLocks noChangeArrowheads="1"/>
          </p:cNvSpPr>
          <p:nvPr/>
        </p:nvSpPr>
        <p:spPr bwMode="auto">
          <a:xfrm>
            <a:off x="684213" y="6027738"/>
            <a:ext cx="7775575" cy="762000"/>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5137" name="AutoShape 126"/>
          <p:cNvSpPr>
            <a:spLocks noChangeArrowheads="1"/>
          </p:cNvSpPr>
          <p:nvPr/>
        </p:nvSpPr>
        <p:spPr bwMode="auto">
          <a:xfrm>
            <a:off x="457200" y="5811838"/>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みんなで考えてみよう！</a:t>
            </a:r>
          </a:p>
        </p:txBody>
      </p:sp>
      <p:sp>
        <p:nvSpPr>
          <p:cNvPr id="29824" name="Rectangle 128"/>
          <p:cNvSpPr>
            <a:spLocks noChangeArrowheads="1"/>
          </p:cNvSpPr>
          <p:nvPr/>
        </p:nvSpPr>
        <p:spPr bwMode="auto">
          <a:xfrm>
            <a:off x="1084263" y="6284913"/>
            <a:ext cx="69437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9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なぜ無料で公共サービスを受けたり、公共施設が利用できるのだろう？</a:t>
            </a:r>
          </a:p>
        </p:txBody>
      </p:sp>
      <p:grpSp>
        <p:nvGrpSpPr>
          <p:cNvPr id="5" name="Group 134"/>
          <p:cNvGrpSpPr>
            <a:grpSpLocks/>
          </p:cNvGrpSpPr>
          <p:nvPr/>
        </p:nvGrpSpPr>
        <p:grpSpPr bwMode="auto">
          <a:xfrm>
            <a:off x="2771775" y="1947863"/>
            <a:ext cx="5618163" cy="1336675"/>
            <a:chOff x="1746" y="1227"/>
            <a:chExt cx="3539" cy="842"/>
          </a:xfrm>
        </p:grpSpPr>
        <p:sp>
          <p:nvSpPr>
            <p:cNvPr id="5148" name="Rectangle 80"/>
            <p:cNvSpPr>
              <a:spLocks noChangeArrowheads="1"/>
            </p:cNvSpPr>
            <p:nvPr/>
          </p:nvSpPr>
          <p:spPr bwMode="auto">
            <a:xfrm>
              <a:off x="1746" y="1462"/>
              <a:ext cx="249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400">
                  <a:latin typeface="ＭＳ ゴシック" panose="020B0609070205080204" pitchFamily="49" charset="-128"/>
                  <a:ea typeface="HGS創英角ｺﾞｼｯｸUB" panose="020B0900000000000000" pitchFamily="50" charset="-128"/>
                </a:rPr>
                <a:t>指定のゴミ袋に入れて所定の日に出せば、</a:t>
              </a:r>
            </a:p>
            <a:p>
              <a:pPr eaLnBrk="1" hangingPunct="1">
                <a:lnSpc>
                  <a:spcPct val="120000"/>
                </a:lnSpc>
                <a:spcBef>
                  <a:spcPct val="0"/>
                </a:spcBef>
                <a:buFontTx/>
                <a:buNone/>
              </a:pPr>
              <a:r>
                <a:rPr lang="ja-JP" altLang="en-US" sz="1400">
                  <a:latin typeface="ＭＳ ゴシック" panose="020B0609070205080204" pitchFamily="49" charset="-128"/>
                  <a:ea typeface="HGS創英角ｺﾞｼｯｸUB" panose="020B0900000000000000" pitchFamily="50" charset="-128"/>
                </a:rPr>
                <a:t>ゴミ収集車が無料で持っていってくれる。</a:t>
              </a:r>
            </a:p>
          </p:txBody>
        </p:sp>
        <p:pic>
          <p:nvPicPr>
            <p:cNvPr id="5149" name="Picture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 y="1227"/>
              <a:ext cx="1316"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35"/>
          <p:cNvGrpSpPr>
            <a:grpSpLocks/>
          </p:cNvGrpSpPr>
          <p:nvPr/>
        </p:nvGrpSpPr>
        <p:grpSpPr bwMode="auto">
          <a:xfrm>
            <a:off x="2771775" y="3136900"/>
            <a:ext cx="4921250" cy="1371600"/>
            <a:chOff x="1746" y="1976"/>
            <a:chExt cx="3100" cy="864"/>
          </a:xfrm>
        </p:grpSpPr>
        <p:sp>
          <p:nvSpPr>
            <p:cNvPr id="5146" name="Rectangle 81"/>
            <p:cNvSpPr>
              <a:spLocks noChangeArrowheads="1"/>
            </p:cNvSpPr>
            <p:nvPr/>
          </p:nvSpPr>
          <p:spPr bwMode="auto">
            <a:xfrm>
              <a:off x="1746" y="2301"/>
              <a:ext cx="276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400">
                  <a:latin typeface="ＭＳ ゴシック" panose="020B0609070205080204" pitchFamily="49" charset="-128"/>
                  <a:ea typeface="HGS創英角ｺﾞｼｯｸUB" panose="020B0900000000000000" pitchFamily="50" charset="-128"/>
                </a:rPr>
                <a:t>安全を守ってもらうのに、手数料は払わない。</a:t>
              </a:r>
            </a:p>
          </p:txBody>
        </p:sp>
        <p:pic>
          <p:nvPicPr>
            <p:cNvPr id="5147" name="Picture 1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 y="1976"/>
              <a:ext cx="741"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36"/>
          <p:cNvGrpSpPr>
            <a:grpSpLocks/>
          </p:cNvGrpSpPr>
          <p:nvPr/>
        </p:nvGrpSpPr>
        <p:grpSpPr bwMode="auto">
          <a:xfrm>
            <a:off x="2700338" y="4473575"/>
            <a:ext cx="5267325" cy="1311275"/>
            <a:chOff x="1701" y="2818"/>
            <a:chExt cx="3318" cy="826"/>
          </a:xfrm>
        </p:grpSpPr>
        <p:sp>
          <p:nvSpPr>
            <p:cNvPr id="5144" name="Rectangle 82"/>
            <p:cNvSpPr>
              <a:spLocks noChangeArrowheads="1"/>
            </p:cNvSpPr>
            <p:nvPr/>
          </p:nvSpPr>
          <p:spPr bwMode="auto">
            <a:xfrm>
              <a:off x="1701" y="2954"/>
              <a:ext cx="265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400" dirty="0">
                  <a:latin typeface="メイリオ" panose="020B0604030504040204" pitchFamily="50" charset="-128"/>
                  <a:ea typeface="HGS創英角ｺﾞｼｯｸUB" panose="020B0900000000000000" pitchFamily="50" charset="-128"/>
                </a:rPr>
                <a:t>みんなが利用でき、有意義な生活を送れる。</a:t>
              </a:r>
            </a:p>
          </p:txBody>
        </p:sp>
        <p:pic>
          <p:nvPicPr>
            <p:cNvPr id="5145" name="Picture 1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5" y="2818"/>
              <a:ext cx="91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833" name="Picture 1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300" y="5538788"/>
            <a:ext cx="4143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1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2563" y="7778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9824"/>
                                        </p:tgtEl>
                                        <p:attrNameLst>
                                          <p:attrName>style.visibility</p:attrName>
                                        </p:attrNameLst>
                                      </p:cBhvr>
                                      <p:to>
                                        <p:strVal val="visible"/>
                                      </p:to>
                                    </p:set>
                                    <p:anim calcmode="lin" valueType="num">
                                      <p:cBhvr>
                                        <p:cTn id="25" dur="500" fill="hold"/>
                                        <p:tgtEl>
                                          <p:spTgt spid="29824"/>
                                        </p:tgtEl>
                                        <p:attrNameLst>
                                          <p:attrName>ppt_w</p:attrName>
                                        </p:attrNameLst>
                                      </p:cBhvr>
                                      <p:tavLst>
                                        <p:tav tm="0">
                                          <p:val>
                                            <p:fltVal val="0"/>
                                          </p:val>
                                        </p:tav>
                                        <p:tav tm="100000">
                                          <p:val>
                                            <p:strVal val="#ppt_w"/>
                                          </p:val>
                                        </p:tav>
                                      </p:tavLst>
                                    </p:anim>
                                    <p:anim calcmode="lin" valueType="num">
                                      <p:cBhvr>
                                        <p:cTn id="26" dur="500" fill="hold"/>
                                        <p:tgtEl>
                                          <p:spTgt spid="29824"/>
                                        </p:tgtEl>
                                        <p:attrNameLst>
                                          <p:attrName>ppt_h</p:attrName>
                                        </p:attrNameLst>
                                      </p:cBhvr>
                                      <p:tavLst>
                                        <p:tav tm="0">
                                          <p:val>
                                            <p:fltVal val="0"/>
                                          </p:val>
                                        </p:tav>
                                        <p:tav tm="100000">
                                          <p:val>
                                            <p:strVal val="#ppt_h"/>
                                          </p:val>
                                        </p:tav>
                                      </p:tavLst>
                                    </p:anim>
                                  </p:childTnLst>
                                </p:cTn>
                              </p:par>
                              <p:par>
                                <p:cTn id="27" presetID="6" presetClass="emph" presetSubtype="0" repeatCount="indefinite" fill="hold" nodeType="withEffect">
                                  <p:stCondLst>
                                    <p:cond delay="0"/>
                                  </p:stCondLst>
                                  <p:childTnLst>
                                    <p:animScale>
                                      <p:cBhvr>
                                        <p:cTn id="28" dur="500" fill="hold"/>
                                        <p:tgtEl>
                                          <p:spTgt spid="2983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2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0"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98"/>
          <p:cNvSpPr>
            <a:spLocks noChangeArrowheads="1"/>
          </p:cNvSpPr>
          <p:nvPr/>
        </p:nvSpPr>
        <p:spPr bwMode="auto">
          <a:xfrm>
            <a:off x="395288" y="838200"/>
            <a:ext cx="7953375" cy="423863"/>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「公共サービス」や「公共施設」を提供するためには、たくさんの費用がかかります。</a:t>
            </a:r>
          </a:p>
        </p:txBody>
      </p:sp>
      <p:sp>
        <p:nvSpPr>
          <p:cNvPr id="57441" name="Rectangle 97"/>
          <p:cNvSpPr>
            <a:spLocks noChangeArrowheads="1"/>
          </p:cNvSpPr>
          <p:nvPr/>
        </p:nvSpPr>
        <p:spPr bwMode="auto">
          <a:xfrm>
            <a:off x="1811338" y="5813425"/>
            <a:ext cx="54927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600">
                <a:latin typeface="HGS創英角ﾎﾟｯﾌﾟ体" panose="040B0A00000000000000" pitchFamily="50" charset="-128"/>
                <a:ea typeface="HGS創英角ﾎﾟｯﾌﾟ体" panose="040B0A00000000000000" pitchFamily="50" charset="-128"/>
              </a:rPr>
              <a:t>「公共サービス」などの利用料を徴収できないとすれば、</a:t>
            </a:r>
            <a:endParaRPr lang="ja-JP" altLang="en-US" sz="1600">
              <a:solidFill>
                <a:schemeClr val="folHlink"/>
              </a:solidFill>
              <a:latin typeface="HGS創英角ﾎﾟｯﾌﾟ体" panose="040B0A00000000000000" pitchFamily="50" charset="-128"/>
              <a:ea typeface="HGS創英角ﾎﾟｯﾌﾟ体" panose="040B0A00000000000000" pitchFamily="50" charset="-128"/>
            </a:endParaRPr>
          </a:p>
          <a:p>
            <a:pPr eaLnBrk="1" hangingPunct="1">
              <a:lnSpc>
                <a:spcPct val="120000"/>
              </a:lnSpc>
              <a:spcBef>
                <a:spcPct val="0"/>
              </a:spcBef>
              <a:buFontTx/>
              <a:buNone/>
            </a:pPr>
            <a:r>
              <a:rPr lang="ja-JP" altLang="en-US" sz="1600">
                <a:latin typeface="HGS創英角ﾎﾟｯﾌﾟ体" panose="040B0A00000000000000" pitchFamily="50" charset="-128"/>
                <a:ea typeface="HGS創英角ﾎﾟｯﾌﾟ体" panose="040B0A00000000000000" pitchFamily="50" charset="-128"/>
              </a:rPr>
              <a:t>これらの費用はどうやってまかなうのだろう？</a:t>
            </a:r>
          </a:p>
        </p:txBody>
      </p:sp>
      <p:sp>
        <p:nvSpPr>
          <p:cNvPr id="6149" name="Rectangle 10"/>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3</a:t>
            </a:r>
          </a:p>
        </p:txBody>
      </p:sp>
      <p:sp>
        <p:nvSpPr>
          <p:cNvPr id="6150" name="Line 83">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6151" name="Line 84">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6152" name="Rectangle 85"/>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dirty="0" smtClean="0">
                <a:solidFill>
                  <a:schemeClr val="bg1"/>
                </a:solidFill>
                <a:latin typeface="HGS創英角ｺﾞｼｯｸUB" panose="020B0900000000000000" pitchFamily="50" charset="-128"/>
                <a:ea typeface="HGS創英角ｺﾞｼｯｸUB" panose="020B0900000000000000" pitchFamily="50" charset="-128"/>
              </a:rPr>
              <a:t>暮らしの中の税③</a:t>
            </a:r>
          </a:p>
        </p:txBody>
      </p:sp>
      <p:sp>
        <p:nvSpPr>
          <p:cNvPr id="6153" name="AutoShape 93"/>
          <p:cNvSpPr>
            <a:spLocks noChangeArrowheads="1"/>
          </p:cNvSpPr>
          <p:nvPr/>
        </p:nvSpPr>
        <p:spPr bwMode="auto">
          <a:xfrm>
            <a:off x="684213" y="5597525"/>
            <a:ext cx="7775575" cy="1055688"/>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6154" name="AutoShape 94"/>
          <p:cNvSpPr>
            <a:spLocks noChangeArrowheads="1"/>
          </p:cNvSpPr>
          <p:nvPr/>
        </p:nvSpPr>
        <p:spPr bwMode="auto">
          <a:xfrm>
            <a:off x="457200" y="5380038"/>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みんなで考えてみよう！</a:t>
            </a:r>
          </a:p>
        </p:txBody>
      </p:sp>
      <p:pic>
        <p:nvPicPr>
          <p:cNvPr id="57445" name="Picture 1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300" y="5100638"/>
            <a:ext cx="4143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120"/>
          <p:cNvSpPr>
            <a:spLocks noChangeArrowheads="1"/>
          </p:cNvSpPr>
          <p:nvPr/>
        </p:nvSpPr>
        <p:spPr bwMode="auto">
          <a:xfrm>
            <a:off x="1676400" y="2535238"/>
            <a:ext cx="2057400" cy="1981200"/>
          </a:xfrm>
          <a:prstGeom prst="flowChartConnector">
            <a:avLst/>
          </a:prstGeom>
          <a:solidFill>
            <a:srgbClr val="FFFFCC"/>
          </a:solidFill>
          <a:ln w="38100">
            <a:solidFill>
              <a:srgbClr val="CC0000"/>
            </a:solidFill>
            <a:round/>
            <a:headEnd/>
            <a:tailEnd/>
          </a:ln>
          <a:effectLst>
            <a:outerShdw dist="53882" dir="2700000" algn="ctr" rotWithShape="0">
              <a:srgbClr val="FF66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sp>
        <p:nvSpPr>
          <p:cNvPr id="6157" name="Rectangle 121"/>
          <p:cNvSpPr>
            <a:spLocks noChangeArrowheads="1"/>
          </p:cNvSpPr>
          <p:nvPr/>
        </p:nvSpPr>
        <p:spPr bwMode="auto">
          <a:xfrm>
            <a:off x="1600200" y="3357563"/>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a:solidFill>
                  <a:srgbClr val="CC0000"/>
                </a:solidFill>
                <a:latin typeface="HGS創英角ｺﾞｼｯｸUB" panose="020B0900000000000000" pitchFamily="50" charset="-128"/>
                <a:ea typeface="HGS創英角ｺﾞｼｯｸUB" panose="020B0900000000000000" pitchFamily="50" charset="-128"/>
              </a:rPr>
              <a:t>公共サービス</a:t>
            </a:r>
          </a:p>
        </p:txBody>
      </p:sp>
      <p:sp>
        <p:nvSpPr>
          <p:cNvPr id="6158" name="AutoShape 122"/>
          <p:cNvSpPr>
            <a:spLocks noChangeArrowheads="1"/>
          </p:cNvSpPr>
          <p:nvPr/>
        </p:nvSpPr>
        <p:spPr bwMode="auto">
          <a:xfrm>
            <a:off x="5257800" y="2535238"/>
            <a:ext cx="2057400" cy="1981200"/>
          </a:xfrm>
          <a:prstGeom prst="flowChartConnector">
            <a:avLst/>
          </a:prstGeom>
          <a:solidFill>
            <a:srgbClr val="FFFFCC"/>
          </a:solidFill>
          <a:ln w="38100">
            <a:solidFill>
              <a:srgbClr val="CC0000"/>
            </a:solidFill>
            <a:round/>
            <a:headEnd/>
            <a:tailEnd/>
          </a:ln>
          <a:effectLst>
            <a:outerShdw dist="53882" dir="2700000" algn="ctr" rotWithShape="0">
              <a:srgbClr val="FF66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sp>
        <p:nvSpPr>
          <p:cNvPr id="6159" name="Rectangle 123"/>
          <p:cNvSpPr>
            <a:spLocks noChangeArrowheads="1"/>
          </p:cNvSpPr>
          <p:nvPr/>
        </p:nvSpPr>
        <p:spPr bwMode="auto">
          <a:xfrm>
            <a:off x="5181600" y="3357563"/>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a:solidFill>
                  <a:srgbClr val="CC0000"/>
                </a:solidFill>
                <a:latin typeface="HGS創英角ｺﾞｼｯｸUB" panose="020B0900000000000000" pitchFamily="50" charset="-128"/>
                <a:ea typeface="HGS創英角ｺﾞｼｯｸUB" panose="020B0900000000000000" pitchFamily="50" charset="-128"/>
              </a:rPr>
              <a:t>公共施設</a:t>
            </a:r>
          </a:p>
        </p:txBody>
      </p:sp>
      <p:grpSp>
        <p:nvGrpSpPr>
          <p:cNvPr id="2" name="Group 139"/>
          <p:cNvGrpSpPr>
            <a:grpSpLocks/>
          </p:cNvGrpSpPr>
          <p:nvPr/>
        </p:nvGrpSpPr>
        <p:grpSpPr bwMode="auto">
          <a:xfrm>
            <a:off x="190500" y="1630363"/>
            <a:ext cx="4125913" cy="3168650"/>
            <a:chOff x="120" y="1027"/>
            <a:chExt cx="2599" cy="1996"/>
          </a:xfrm>
        </p:grpSpPr>
        <p:sp>
          <p:nvSpPr>
            <p:cNvPr id="6165" name="Rectangle 125"/>
            <p:cNvSpPr>
              <a:spLocks noChangeArrowheads="1"/>
            </p:cNvSpPr>
            <p:nvPr/>
          </p:nvSpPr>
          <p:spPr bwMode="auto">
            <a:xfrm>
              <a:off x="1519" y="2387"/>
              <a:ext cx="120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400">
                  <a:latin typeface="HG創英角ﾎﾟｯﾌﾟ体" panose="040B0A09000000000000" pitchFamily="49" charset="-128"/>
                  <a:ea typeface="HG創英角ﾎﾟｯﾌﾟ体" panose="040B0A09000000000000" pitchFamily="49" charset="-128"/>
                </a:rPr>
                <a:t>警察、消防、</a:t>
              </a:r>
            </a:p>
            <a:p>
              <a:pPr eaLnBrk="1" hangingPunct="1">
                <a:lnSpc>
                  <a:spcPct val="120000"/>
                </a:lnSpc>
                <a:spcBef>
                  <a:spcPct val="0"/>
                </a:spcBef>
                <a:buFontTx/>
                <a:buNone/>
              </a:pPr>
              <a:r>
                <a:rPr lang="ja-JP" altLang="en-US" sz="1400">
                  <a:latin typeface="HG創英角ﾎﾟｯﾌﾟ体" panose="040B0A09000000000000" pitchFamily="49" charset="-128"/>
                  <a:ea typeface="HG創英角ﾎﾟｯﾌﾟ体" panose="040B0A09000000000000" pitchFamily="49" charset="-128"/>
                </a:rPr>
                <a:t>ゴミ収集、福祉など</a:t>
              </a:r>
            </a:p>
          </p:txBody>
        </p:sp>
        <p:pic>
          <p:nvPicPr>
            <p:cNvPr id="6166"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 y="1027"/>
              <a:ext cx="825"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1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 y="1164"/>
              <a:ext cx="1376"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1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 y="2018"/>
              <a:ext cx="991"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38"/>
          <p:cNvGrpSpPr>
            <a:grpSpLocks/>
          </p:cNvGrpSpPr>
          <p:nvPr/>
        </p:nvGrpSpPr>
        <p:grpSpPr bwMode="auto">
          <a:xfrm>
            <a:off x="4572000" y="1770063"/>
            <a:ext cx="3933825" cy="3189287"/>
            <a:chOff x="2880" y="1115"/>
            <a:chExt cx="2478" cy="2009"/>
          </a:xfrm>
        </p:grpSpPr>
        <p:sp>
          <p:nvSpPr>
            <p:cNvPr id="6162" name="Rectangle 130"/>
            <p:cNvSpPr>
              <a:spLocks noChangeArrowheads="1"/>
            </p:cNvSpPr>
            <p:nvPr/>
          </p:nvSpPr>
          <p:spPr bwMode="auto">
            <a:xfrm>
              <a:off x="4014" y="2432"/>
              <a:ext cx="134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400">
                  <a:latin typeface="HG創英角ﾎﾟｯﾌﾟ体" panose="040B0A09000000000000" pitchFamily="49" charset="-128"/>
                  <a:ea typeface="HG創英角ﾎﾟｯﾌﾟ体" panose="040B0A09000000000000" pitchFamily="49" charset="-128"/>
                </a:rPr>
                <a:t>学校、公園、道路など</a:t>
              </a:r>
            </a:p>
          </p:txBody>
        </p:sp>
        <p:pic>
          <p:nvPicPr>
            <p:cNvPr id="6163" name="Picture 1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0" y="1115"/>
              <a:ext cx="1229"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1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0" y="2291"/>
              <a:ext cx="109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ransition advTm="1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7441"/>
                                        </p:tgtEl>
                                        <p:attrNameLst>
                                          <p:attrName>style.visibility</p:attrName>
                                        </p:attrNameLst>
                                      </p:cBhvr>
                                      <p:to>
                                        <p:strVal val="visible"/>
                                      </p:to>
                                    </p:set>
                                    <p:anim calcmode="lin" valueType="num">
                                      <p:cBhvr>
                                        <p:cTn id="19" dur="500" fill="hold"/>
                                        <p:tgtEl>
                                          <p:spTgt spid="57441"/>
                                        </p:tgtEl>
                                        <p:attrNameLst>
                                          <p:attrName>ppt_w</p:attrName>
                                        </p:attrNameLst>
                                      </p:cBhvr>
                                      <p:tavLst>
                                        <p:tav tm="0">
                                          <p:val>
                                            <p:fltVal val="0"/>
                                          </p:val>
                                        </p:tav>
                                        <p:tav tm="100000">
                                          <p:val>
                                            <p:strVal val="#ppt_w"/>
                                          </p:val>
                                        </p:tav>
                                      </p:tavLst>
                                    </p:anim>
                                    <p:anim calcmode="lin" valueType="num">
                                      <p:cBhvr>
                                        <p:cTn id="20" dur="500" fill="hold"/>
                                        <p:tgtEl>
                                          <p:spTgt spid="57441"/>
                                        </p:tgtEl>
                                        <p:attrNameLst>
                                          <p:attrName>ppt_h</p:attrName>
                                        </p:attrNameLst>
                                      </p:cBhvr>
                                      <p:tavLst>
                                        <p:tav tm="0">
                                          <p:val>
                                            <p:fltVal val="0"/>
                                          </p:val>
                                        </p:tav>
                                        <p:tav tm="100000">
                                          <p:val>
                                            <p:strVal val="#ppt_h"/>
                                          </p:val>
                                        </p:tav>
                                      </p:tavLst>
                                    </p:anim>
                                  </p:childTnLst>
                                </p:cTn>
                              </p:par>
                              <p:par>
                                <p:cTn id="21" presetID="6" presetClass="emph" presetSubtype="0" repeatCount="indefinite" fill="hold" nodeType="withEffect">
                                  <p:stCondLst>
                                    <p:cond delay="0"/>
                                  </p:stCondLst>
                                  <p:childTnLst>
                                    <p:animScale>
                                      <p:cBhvr>
                                        <p:cTn id="22" dur="500" fill="hold"/>
                                        <p:tgtEl>
                                          <p:spTgt spid="5744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9875" y="617538"/>
            <a:ext cx="1443038"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2"/>
          <p:cNvSpPr>
            <a:spLocks noChangeArrowheads="1"/>
          </p:cNvSpPr>
          <p:nvPr/>
        </p:nvSpPr>
        <p:spPr bwMode="auto">
          <a:xfrm>
            <a:off x="684213" y="2455863"/>
            <a:ext cx="7775575" cy="790575"/>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7173" name="AutoShape 32"/>
          <p:cNvSpPr>
            <a:spLocks noChangeArrowheads="1"/>
          </p:cNvSpPr>
          <p:nvPr/>
        </p:nvSpPr>
        <p:spPr bwMode="auto">
          <a:xfrm>
            <a:off x="385763" y="2276475"/>
            <a:ext cx="3106737"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みんなで議論してみよう！</a:t>
            </a:r>
          </a:p>
        </p:txBody>
      </p:sp>
      <p:pic>
        <p:nvPicPr>
          <p:cNvPr id="80931"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275" y="2108200"/>
            <a:ext cx="49688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3"/>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4</a:t>
            </a:r>
          </a:p>
        </p:txBody>
      </p:sp>
      <p:sp>
        <p:nvSpPr>
          <p:cNvPr id="80900" name="Rectangle 4"/>
          <p:cNvSpPr>
            <a:spLocks noChangeArrowheads="1"/>
          </p:cNvSpPr>
          <p:nvPr/>
        </p:nvSpPr>
        <p:spPr bwMode="auto">
          <a:xfrm>
            <a:off x="1930400" y="2671763"/>
            <a:ext cx="56388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みんなで議論しながら、考えをまとめてみよう。</a:t>
            </a:r>
          </a:p>
        </p:txBody>
      </p:sp>
      <p:sp>
        <p:nvSpPr>
          <p:cNvPr id="80901" name="Rectangle 5"/>
          <p:cNvSpPr>
            <a:spLocks noChangeArrowheads="1"/>
          </p:cNvSpPr>
          <p:nvPr/>
        </p:nvSpPr>
        <p:spPr bwMode="auto">
          <a:xfrm>
            <a:off x="1042988" y="6140450"/>
            <a:ext cx="7010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この言葉の意味についても、みんなで議論してみよう。</a:t>
            </a:r>
          </a:p>
        </p:txBody>
      </p:sp>
      <p:sp>
        <p:nvSpPr>
          <p:cNvPr id="7178"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2400" dirty="0" smtClean="0">
                <a:solidFill>
                  <a:schemeClr val="bg1"/>
                </a:solidFill>
                <a:latin typeface="HGS創英角ｺﾞｼｯｸUB" panose="020B0900000000000000" pitchFamily="50" charset="-128"/>
                <a:ea typeface="HGS創英角ｺﾞｼｯｸUB" panose="020B0900000000000000" pitchFamily="50" charset="-128"/>
              </a:rPr>
              <a:t>暮らしの中の税</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④</a:t>
            </a:r>
          </a:p>
        </p:txBody>
      </p:sp>
      <p:sp>
        <p:nvSpPr>
          <p:cNvPr id="7179" name="Line 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7180" name="Line 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2" name="Group 10"/>
          <p:cNvGrpSpPr>
            <a:grpSpLocks/>
          </p:cNvGrpSpPr>
          <p:nvPr/>
        </p:nvGrpSpPr>
        <p:grpSpPr bwMode="auto">
          <a:xfrm>
            <a:off x="1635125" y="3328988"/>
            <a:ext cx="5862638" cy="2409825"/>
            <a:chOff x="1103" y="2097"/>
            <a:chExt cx="3565" cy="1518"/>
          </a:xfrm>
        </p:grpSpPr>
        <p:pic>
          <p:nvPicPr>
            <p:cNvPr id="718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1" y="2097"/>
              <a:ext cx="3505" cy="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Text Box 12"/>
            <p:cNvSpPr txBox="1">
              <a:spLocks noChangeArrowheads="1"/>
            </p:cNvSpPr>
            <p:nvPr/>
          </p:nvSpPr>
          <p:spPr bwMode="auto">
            <a:xfrm>
              <a:off x="1103" y="2418"/>
              <a:ext cx="356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50000"/>
                </a:lnSpc>
                <a:spcBef>
                  <a:spcPct val="0"/>
                </a:spcBef>
                <a:buFontTx/>
                <a:buNone/>
              </a:pPr>
              <a:r>
                <a:rPr lang="ja-JP" altLang="en-US" sz="1600">
                  <a:solidFill>
                    <a:schemeClr val="bg1"/>
                  </a:solidFill>
                  <a:latin typeface="HGP創英角ｺﾞｼｯｸUB" panose="020B0900000000000000" pitchFamily="50" charset="-128"/>
                  <a:ea typeface="HGP創英角ｺﾞｼｯｸUB" panose="020B0900000000000000" pitchFamily="50" charset="-128"/>
                </a:rPr>
                <a:t>「租税は文明社会の対価である」　</a:t>
              </a:r>
            </a:p>
            <a:p>
              <a:pPr algn="ctr" eaLnBrk="1" hangingPunct="1">
                <a:lnSpc>
                  <a:spcPct val="150000"/>
                </a:lnSpc>
                <a:spcBef>
                  <a:spcPct val="0"/>
                </a:spcBef>
                <a:buFontTx/>
                <a:buNone/>
              </a:pPr>
              <a:r>
                <a:rPr lang="ja-JP" altLang="en-US" sz="1600">
                  <a:solidFill>
                    <a:schemeClr val="bg1"/>
                  </a:solidFill>
                  <a:latin typeface="HGP創英角ｺﾞｼｯｸUB" panose="020B0900000000000000" pitchFamily="50" charset="-128"/>
                  <a:ea typeface="HGP創英角ｺﾞｼｯｸUB" panose="020B0900000000000000" pitchFamily="50" charset="-128"/>
                </a:rPr>
                <a:t>オリバー・ウェンデル・ホームズ</a:t>
              </a:r>
            </a:p>
            <a:p>
              <a:pPr algn="ctr" eaLnBrk="1" hangingPunct="1">
                <a:lnSpc>
                  <a:spcPct val="150000"/>
                </a:lnSpc>
                <a:spcBef>
                  <a:spcPct val="0"/>
                </a:spcBef>
                <a:buFontTx/>
                <a:buNone/>
              </a:pPr>
              <a:r>
                <a:rPr lang="ja-JP" altLang="ja-JP" sz="1600" b="1">
                  <a:solidFill>
                    <a:schemeClr val="bg1"/>
                  </a:solidFill>
                  <a:latin typeface="Century" panose="02040604050505020304" pitchFamily="18" charset="0"/>
                  <a:ea typeface="ＭＳ ゴシック" panose="020B0609070205080204" pitchFamily="49" charset="-128"/>
                </a:rPr>
                <a:t>“Taxes are what we pay for a civilized society</a:t>
              </a:r>
              <a:r>
                <a:rPr lang="en-US" altLang="ja-JP" sz="1600" b="1">
                  <a:solidFill>
                    <a:schemeClr val="bg1"/>
                  </a:solidFill>
                  <a:latin typeface="Century" panose="02040604050505020304" pitchFamily="18" charset="0"/>
                  <a:ea typeface="ＭＳ ゴシック" panose="020B0609070205080204" pitchFamily="49" charset="-128"/>
                </a:rPr>
                <a:t>.”</a:t>
              </a:r>
            </a:p>
          </p:txBody>
        </p:sp>
      </p:grpSp>
      <p:pic>
        <p:nvPicPr>
          <p:cNvPr id="80911" name="Picture 1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988" y="777875"/>
            <a:ext cx="41814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2" name="Rectangle 16"/>
          <p:cNvSpPr>
            <a:spLocks noChangeArrowheads="1"/>
          </p:cNvSpPr>
          <p:nvPr/>
        </p:nvSpPr>
        <p:spPr bwMode="auto">
          <a:xfrm>
            <a:off x="1500188" y="1127125"/>
            <a:ext cx="38004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「税金」ってなんだろう？　</a:t>
            </a:r>
          </a:p>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なぜ、「税金」が必要なのだろう？</a:t>
            </a:r>
          </a:p>
        </p:txBody>
      </p:sp>
      <p:sp>
        <p:nvSpPr>
          <p:cNvPr id="7184" name="AutoShape 18"/>
          <p:cNvSpPr>
            <a:spLocks noChangeArrowheads="1"/>
          </p:cNvSpPr>
          <p:nvPr/>
        </p:nvSpPr>
        <p:spPr bwMode="auto">
          <a:xfrm>
            <a:off x="684213" y="5924550"/>
            <a:ext cx="7775575" cy="790575"/>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7185" name="AutoShape 31"/>
          <p:cNvSpPr>
            <a:spLocks noChangeArrowheads="1"/>
          </p:cNvSpPr>
          <p:nvPr/>
        </p:nvSpPr>
        <p:spPr bwMode="auto">
          <a:xfrm>
            <a:off x="457200" y="5734050"/>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みんなで議論してみよう！</a:t>
            </a:r>
          </a:p>
        </p:txBody>
      </p:sp>
      <p:pic>
        <p:nvPicPr>
          <p:cNvPr id="80932" name="Picture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013" y="5564188"/>
            <a:ext cx="49688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0912"/>
                                        </p:tgtEl>
                                        <p:attrNameLst>
                                          <p:attrName>style.visibility</p:attrName>
                                        </p:attrNameLst>
                                      </p:cBhvr>
                                      <p:to>
                                        <p:strVal val="visible"/>
                                      </p:to>
                                    </p:set>
                                    <p:anim calcmode="lin" valueType="num">
                                      <p:cBhvr>
                                        <p:cTn id="7" dur="500" fill="hold"/>
                                        <p:tgtEl>
                                          <p:spTgt spid="80912"/>
                                        </p:tgtEl>
                                        <p:attrNameLst>
                                          <p:attrName>ppt_w</p:attrName>
                                        </p:attrNameLst>
                                      </p:cBhvr>
                                      <p:tavLst>
                                        <p:tav tm="0">
                                          <p:val>
                                            <p:fltVal val="0"/>
                                          </p:val>
                                        </p:tav>
                                        <p:tav tm="100000">
                                          <p:val>
                                            <p:strVal val="#ppt_w"/>
                                          </p:val>
                                        </p:tav>
                                      </p:tavLst>
                                    </p:anim>
                                    <p:anim calcmode="lin" valueType="num">
                                      <p:cBhvr>
                                        <p:cTn id="8" dur="500" fill="hold"/>
                                        <p:tgtEl>
                                          <p:spTgt spid="809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0911"/>
                                        </p:tgtEl>
                                        <p:attrNameLst>
                                          <p:attrName>style.visibility</p:attrName>
                                        </p:attrNameLst>
                                      </p:cBhvr>
                                      <p:to>
                                        <p:strVal val="visible"/>
                                      </p:to>
                                    </p:set>
                                    <p:anim calcmode="lin" valueType="num">
                                      <p:cBhvr>
                                        <p:cTn id="11" dur="500" fill="hold"/>
                                        <p:tgtEl>
                                          <p:spTgt spid="80911"/>
                                        </p:tgtEl>
                                        <p:attrNameLst>
                                          <p:attrName>ppt_w</p:attrName>
                                        </p:attrNameLst>
                                      </p:cBhvr>
                                      <p:tavLst>
                                        <p:tav tm="0">
                                          <p:val>
                                            <p:fltVal val="0"/>
                                          </p:val>
                                        </p:tav>
                                        <p:tav tm="100000">
                                          <p:val>
                                            <p:strVal val="#ppt_w"/>
                                          </p:val>
                                        </p:tav>
                                      </p:tavLst>
                                    </p:anim>
                                    <p:anim calcmode="lin" valueType="num">
                                      <p:cBhvr>
                                        <p:cTn id="12" dur="500" fill="hold"/>
                                        <p:tgtEl>
                                          <p:spTgt spid="80911"/>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80900"/>
                                        </p:tgtEl>
                                        <p:attrNameLst>
                                          <p:attrName>style.visibility</p:attrName>
                                        </p:attrNameLst>
                                      </p:cBhvr>
                                      <p:to>
                                        <p:strVal val="visible"/>
                                      </p:to>
                                    </p:set>
                                    <p:anim calcmode="lin" valueType="num">
                                      <p:cBhvr>
                                        <p:cTn id="17" dur="500" fill="hold"/>
                                        <p:tgtEl>
                                          <p:spTgt spid="80900"/>
                                        </p:tgtEl>
                                        <p:attrNameLst>
                                          <p:attrName>ppt_w</p:attrName>
                                        </p:attrNameLst>
                                      </p:cBhvr>
                                      <p:tavLst>
                                        <p:tav tm="0">
                                          <p:val>
                                            <p:fltVal val="0"/>
                                          </p:val>
                                        </p:tav>
                                        <p:tav tm="100000">
                                          <p:val>
                                            <p:strVal val="#ppt_w"/>
                                          </p:val>
                                        </p:tav>
                                      </p:tavLst>
                                    </p:anim>
                                    <p:anim calcmode="lin" valueType="num">
                                      <p:cBhvr>
                                        <p:cTn id="18" dur="500" fill="hold"/>
                                        <p:tgtEl>
                                          <p:spTgt spid="80900"/>
                                        </p:tgtEl>
                                        <p:attrNameLst>
                                          <p:attrName>ppt_h</p:attrName>
                                        </p:attrNameLst>
                                      </p:cBhvr>
                                      <p:tavLst>
                                        <p:tav tm="0">
                                          <p:val>
                                            <p:fltVal val="0"/>
                                          </p:val>
                                        </p:tav>
                                        <p:tav tm="100000">
                                          <p:val>
                                            <p:strVal val="#ppt_h"/>
                                          </p:val>
                                        </p:tav>
                                      </p:tavLst>
                                    </p:anim>
                                  </p:childTnLst>
                                </p:cTn>
                              </p:par>
                              <p:par>
                                <p:cTn id="19" presetID="6" presetClass="emph" presetSubtype="0" repeatCount="indefinite" fill="hold" nodeType="withEffect">
                                  <p:stCondLst>
                                    <p:cond delay="0"/>
                                  </p:stCondLst>
                                  <p:endCondLst>
                                    <p:cond evt="onNext" delay="0">
                                      <p:tgtEl>
                                        <p:sldTgt/>
                                      </p:tgtEl>
                                    </p:cond>
                                  </p:endCondLst>
                                  <p:childTnLst>
                                    <p:animScale>
                                      <p:cBhvr>
                                        <p:cTn id="20" dur="500" fill="hold"/>
                                        <p:tgtEl>
                                          <p:spTgt spid="80931"/>
                                        </p:tgtEl>
                                      </p:cBhvr>
                                      <p:by x="80000" y="8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0901"/>
                                        </p:tgtEl>
                                        <p:attrNameLst>
                                          <p:attrName>style.visibility</p:attrName>
                                        </p:attrNameLst>
                                      </p:cBhvr>
                                      <p:to>
                                        <p:strVal val="visible"/>
                                      </p:to>
                                    </p:set>
                                    <p:anim calcmode="lin" valueType="num">
                                      <p:cBhvr>
                                        <p:cTn id="31" dur="500" fill="hold"/>
                                        <p:tgtEl>
                                          <p:spTgt spid="80901"/>
                                        </p:tgtEl>
                                        <p:attrNameLst>
                                          <p:attrName>ppt_w</p:attrName>
                                        </p:attrNameLst>
                                      </p:cBhvr>
                                      <p:tavLst>
                                        <p:tav tm="0">
                                          <p:val>
                                            <p:fltVal val="0"/>
                                          </p:val>
                                        </p:tav>
                                        <p:tav tm="100000">
                                          <p:val>
                                            <p:strVal val="#ppt_w"/>
                                          </p:val>
                                        </p:tav>
                                      </p:tavLst>
                                    </p:anim>
                                    <p:anim calcmode="lin" valueType="num">
                                      <p:cBhvr>
                                        <p:cTn id="32" dur="500" fill="hold"/>
                                        <p:tgtEl>
                                          <p:spTgt spid="80901"/>
                                        </p:tgtEl>
                                        <p:attrNameLst>
                                          <p:attrName>ppt_h</p:attrName>
                                        </p:attrNameLst>
                                      </p:cBhvr>
                                      <p:tavLst>
                                        <p:tav tm="0">
                                          <p:val>
                                            <p:fltVal val="0"/>
                                          </p:val>
                                        </p:tav>
                                        <p:tav tm="100000">
                                          <p:val>
                                            <p:strVal val="#ppt_h"/>
                                          </p:val>
                                        </p:tav>
                                      </p:tavLst>
                                    </p:anim>
                                  </p:childTnLst>
                                </p:cTn>
                              </p:par>
                              <p:par>
                                <p:cTn id="33" presetID="6" presetClass="emph" presetSubtype="0" repeatCount="indefinite" fill="hold" nodeType="withEffect">
                                  <p:stCondLst>
                                    <p:cond delay="0"/>
                                  </p:stCondLst>
                                  <p:endCondLst>
                                    <p:cond evt="onNext" delay="0">
                                      <p:tgtEl>
                                        <p:sldTgt/>
                                      </p:tgtEl>
                                    </p:cond>
                                  </p:endCondLst>
                                  <p:childTnLst>
                                    <p:animScale>
                                      <p:cBhvr>
                                        <p:cTn id="34" dur="500" fill="hold"/>
                                        <p:tgtEl>
                                          <p:spTgt spid="80932"/>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5"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Line 2"/>
          <p:cNvSpPr>
            <a:spLocks noChangeShapeType="1"/>
          </p:cNvSpPr>
          <p:nvPr/>
        </p:nvSpPr>
        <p:spPr bwMode="auto">
          <a:xfrm>
            <a:off x="1625600" y="5524500"/>
            <a:ext cx="5872163"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20" name="AutoShape 3"/>
          <p:cNvSpPr>
            <a:spLocks noChangeArrowheads="1"/>
          </p:cNvSpPr>
          <p:nvPr/>
        </p:nvSpPr>
        <p:spPr bwMode="auto">
          <a:xfrm>
            <a:off x="1627188" y="5246688"/>
            <a:ext cx="5876925" cy="1428750"/>
          </a:xfrm>
          <a:prstGeom prst="roundRect">
            <a:avLst>
              <a:gd name="adj" fmla="val 10667"/>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pic>
        <p:nvPicPr>
          <p:cNvPr id="9221" name="Picture 4" descr="あめりか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2259013"/>
            <a:ext cx="698500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5"/>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5</a:t>
            </a:r>
          </a:p>
        </p:txBody>
      </p:sp>
      <p:sp>
        <p:nvSpPr>
          <p:cNvPr id="9223" name="Rectangle 6"/>
          <p:cNvSpPr>
            <a:spLocks noChangeArrowheads="1"/>
          </p:cNvSpPr>
          <p:nvPr/>
        </p:nvSpPr>
        <p:spPr bwMode="auto">
          <a:xfrm>
            <a:off x="395288" y="785813"/>
            <a:ext cx="6632575" cy="4429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～税にまつわるエピソード～　</a:t>
            </a:r>
            <a:r>
              <a:rPr lang="en-US" altLang="ja-JP" sz="1600">
                <a:solidFill>
                  <a:schemeClr val="bg1"/>
                </a:solidFill>
                <a:latin typeface="HG創英角ﾎﾟｯﾌﾟ体" panose="040B0A09000000000000" pitchFamily="49" charset="-128"/>
                <a:ea typeface="HG創英角ﾎﾟｯﾌﾟ体" panose="040B0A09000000000000" pitchFamily="49" charset="-128"/>
              </a:rPr>
              <a:t>2</a:t>
            </a:r>
            <a:r>
              <a:rPr lang="ja-JP" altLang="en-US" sz="1600">
                <a:solidFill>
                  <a:schemeClr val="bg1"/>
                </a:solidFill>
                <a:latin typeface="HG創英角ﾎﾟｯﾌﾟ体" panose="040B0A09000000000000" pitchFamily="49" charset="-128"/>
                <a:ea typeface="HG創英角ﾎﾟｯﾌﾟ体" panose="040B0A09000000000000" pitchFamily="49" charset="-128"/>
              </a:rPr>
              <a:t>つのエピソードを参考に考えてみよう。</a:t>
            </a:r>
          </a:p>
        </p:txBody>
      </p:sp>
      <p:sp>
        <p:nvSpPr>
          <p:cNvPr id="9224" name="Rectangle 7"/>
          <p:cNvSpPr>
            <a:spLocks noChangeArrowheads="1"/>
          </p:cNvSpPr>
          <p:nvPr/>
        </p:nvSpPr>
        <p:spPr bwMode="auto">
          <a:xfrm>
            <a:off x="295275" y="1866900"/>
            <a:ext cx="8553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10000"/>
              </a:lnSpc>
              <a:spcBef>
                <a:spcPct val="0"/>
              </a:spcBef>
              <a:buFontTx/>
              <a:buNone/>
            </a:pPr>
            <a:r>
              <a:rPr lang="ja-JP" altLang="en-US" sz="2000">
                <a:solidFill>
                  <a:srgbClr val="CC0000"/>
                </a:solidFill>
                <a:latin typeface="HG創英角ｺﾞｼｯｸUB" panose="020B0909000000000000" pitchFamily="49" charset="-128"/>
                <a:ea typeface="HG創英角ｺﾞｼｯｸUB" panose="020B0909000000000000" pitchFamily="49" charset="-128"/>
              </a:rPr>
              <a:t>「代表なくして課税なし」</a:t>
            </a:r>
            <a:r>
              <a:rPr lang="ja-JP" altLang="en-US" sz="2000">
                <a:solidFill>
                  <a:srgbClr val="CC0000"/>
                </a:solidFill>
                <a:latin typeface="Century" panose="02040604050505020304" pitchFamily="18" charset="0"/>
                <a:ea typeface="HG創英角ｺﾞｼｯｸUB" panose="020B0909000000000000" pitchFamily="49" charset="-128"/>
              </a:rPr>
              <a:t>“</a:t>
            </a:r>
            <a:r>
              <a:rPr lang="en-US" altLang="ja-JP" sz="2000">
                <a:solidFill>
                  <a:srgbClr val="CC0000"/>
                </a:solidFill>
                <a:latin typeface="Century" panose="02040604050505020304" pitchFamily="18" charset="0"/>
                <a:ea typeface="HG創英角ｺﾞｼｯｸUB" panose="020B0909000000000000" pitchFamily="49" charset="-128"/>
              </a:rPr>
              <a:t>No taxation without representation”</a:t>
            </a:r>
          </a:p>
        </p:txBody>
      </p:sp>
      <p:sp>
        <p:nvSpPr>
          <p:cNvPr id="9225" name="Rectangle 8"/>
          <p:cNvSpPr>
            <a:spLocks noChangeArrowheads="1"/>
          </p:cNvSpPr>
          <p:nvPr/>
        </p:nvSpPr>
        <p:spPr bwMode="auto">
          <a:xfrm>
            <a:off x="623888" y="2405063"/>
            <a:ext cx="78581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Aft>
                <a:spcPct val="20000"/>
              </a:spcAft>
              <a:buFontTx/>
              <a:buNone/>
            </a:pPr>
            <a:r>
              <a:rPr lang="ja-JP" altLang="en-US" sz="1600">
                <a:latin typeface="HG創英角ｺﾞｼｯｸUB" panose="020B0909000000000000" pitchFamily="49" charset="-128"/>
                <a:ea typeface="HG創英角ｺﾞｼｯｸUB" panose="020B0909000000000000" pitchFamily="49" charset="-128"/>
              </a:rPr>
              <a:t>　</a:t>
            </a:r>
            <a:r>
              <a:rPr lang="en-US" altLang="ja-JP" sz="1600">
                <a:latin typeface="HG創英角ｺﾞｼｯｸUB" panose="020B0909000000000000" pitchFamily="49" charset="-128"/>
                <a:ea typeface="HG創英角ｺﾞｼｯｸUB" panose="020B0909000000000000" pitchFamily="49" charset="-128"/>
              </a:rPr>
              <a:t>18</a:t>
            </a:r>
            <a:r>
              <a:rPr lang="ja-JP" altLang="en-US" sz="1600">
                <a:latin typeface="HG創英角ｺﾞｼｯｸUB" panose="020B0909000000000000" pitchFamily="49" charset="-128"/>
                <a:ea typeface="HG創英角ｺﾞｼｯｸUB" panose="020B0909000000000000" pitchFamily="49" charset="-128"/>
              </a:rPr>
              <a:t>世紀後半のアメリカ独立戦争は、母国イギリスが行った不当な課税に納得できないということで始まりました。</a:t>
            </a:r>
          </a:p>
          <a:p>
            <a:pPr eaLnBrk="1" hangingPunct="1">
              <a:spcAft>
                <a:spcPct val="20000"/>
              </a:spcAft>
              <a:buFontTx/>
              <a:buNone/>
            </a:pPr>
            <a:r>
              <a:rPr lang="ja-JP" altLang="en-US" sz="1600">
                <a:latin typeface="HG創英角ｺﾞｼｯｸUB" panose="020B0909000000000000" pitchFamily="49" charset="-128"/>
                <a:ea typeface="HG創英角ｺﾞｼｯｸUB" panose="020B0909000000000000" pitchFamily="49" charset="-128"/>
              </a:rPr>
              <a:t>　この不当な課税に対する反対運動の中で、パトリック・ヘンリーらの「代表なくして課税なし」という言葉が生まれました。</a:t>
            </a:r>
          </a:p>
          <a:p>
            <a:pPr eaLnBrk="1" hangingPunct="1">
              <a:spcAft>
                <a:spcPct val="20000"/>
              </a:spcAft>
              <a:buFontTx/>
              <a:buNone/>
            </a:pPr>
            <a:r>
              <a:rPr lang="ja-JP" altLang="en-US" sz="1600">
                <a:latin typeface="HG創英角ｺﾞｼｯｸUB" panose="020B0909000000000000" pitchFamily="49" charset="-128"/>
                <a:ea typeface="HG創英角ｺﾞｼｯｸUB" panose="020B0909000000000000" pitchFamily="49" charset="-128"/>
              </a:rPr>
              <a:t>　この言葉にこめられた、当時のアメリカの人々の</a:t>
            </a:r>
            <a:r>
              <a:rPr lang="en-US" altLang="ja-JP" sz="1600">
                <a:solidFill>
                  <a:srgbClr val="CC0000"/>
                </a:solidFill>
                <a:latin typeface="HG創英角ｺﾞｼｯｸUB" panose="020B0909000000000000" pitchFamily="49" charset="-128"/>
                <a:ea typeface="HG創英角ｺﾞｼｯｸUB" panose="020B0909000000000000" pitchFamily="49" charset="-128"/>
              </a:rPr>
              <a:t>※</a:t>
            </a:r>
            <a:r>
              <a:rPr lang="ja-JP" altLang="en-US" sz="1600">
                <a:latin typeface="HG創英角ｺﾞｼｯｸUB" panose="020B0909000000000000" pitchFamily="49" charset="-128"/>
                <a:ea typeface="HG創英角ｺﾞｼｯｸUB" panose="020B0909000000000000" pitchFamily="49" charset="-128"/>
              </a:rPr>
              <a:t>「強い意識」がきっかけとなり、やがて、</a:t>
            </a:r>
            <a:r>
              <a:rPr lang="en-US" altLang="ja-JP" sz="1600">
                <a:latin typeface="HG創英角ｺﾞｼｯｸUB" panose="020B0909000000000000" pitchFamily="49" charset="-128"/>
                <a:ea typeface="HG創英角ｺﾞｼｯｸUB" panose="020B0909000000000000" pitchFamily="49" charset="-128"/>
              </a:rPr>
              <a:t>1776</a:t>
            </a:r>
            <a:r>
              <a:rPr lang="ja-JP" altLang="en-US" sz="1600">
                <a:latin typeface="HG創英角ｺﾞｼｯｸUB" panose="020B0909000000000000" pitchFamily="49" charset="-128"/>
                <a:ea typeface="HG創英角ｺﾞｼｯｸUB" panose="020B0909000000000000" pitchFamily="49" charset="-128"/>
              </a:rPr>
              <a:t>年のアメリカ独立宣言につながります。</a:t>
            </a:r>
          </a:p>
        </p:txBody>
      </p:sp>
      <p:sp>
        <p:nvSpPr>
          <p:cNvPr id="9226" name="Rectangle 9"/>
          <p:cNvSpPr>
            <a:spLocks noChangeArrowheads="1"/>
          </p:cNvSpPr>
          <p:nvPr/>
        </p:nvSpPr>
        <p:spPr bwMode="auto">
          <a:xfrm>
            <a:off x="385763" y="1444625"/>
            <a:ext cx="41862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1800">
                <a:latin typeface="HG創英角ｺﾞｼｯｸUB" panose="020B0909000000000000" pitchFamily="49" charset="-128"/>
                <a:ea typeface="HG創英角ｺﾞｼｯｸUB" panose="020B0909000000000000" pitchFamily="49" charset="-128"/>
              </a:rPr>
              <a:t>①【</a:t>
            </a:r>
            <a:r>
              <a:rPr lang="ja-JP" altLang="en-US" sz="1800">
                <a:latin typeface="HG創英角ｺﾞｼｯｸUB" panose="020B0909000000000000" pitchFamily="49" charset="-128"/>
                <a:ea typeface="HG創英角ｺﾞｼｯｸUB" panose="020B0909000000000000" pitchFamily="49" charset="-128"/>
              </a:rPr>
              <a:t>アメリカ独立戦争と税</a:t>
            </a:r>
            <a:r>
              <a:rPr lang="en-US" altLang="ja-JP" sz="1800">
                <a:latin typeface="HG創英角ｺﾞｼｯｸUB" panose="020B0909000000000000" pitchFamily="49" charset="-128"/>
                <a:ea typeface="HG創英角ｺﾞｼｯｸUB" panose="020B0909000000000000" pitchFamily="49" charset="-128"/>
              </a:rPr>
              <a:t>】</a:t>
            </a:r>
          </a:p>
        </p:txBody>
      </p:sp>
      <p:sp>
        <p:nvSpPr>
          <p:cNvPr id="9227" name="Rectangle 11"/>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-1</a:t>
            </a:r>
            <a:endParaRPr lang="en-US" altLang="ja-JP" sz="4800" dirty="0" smtClean="0">
              <a:latin typeface="HG創英角ｺﾞｼｯｸUB" panose="020B0909000000000000" pitchFamily="49" charset="-128"/>
              <a:ea typeface="HG創英角ｺﾞｼｯｸUB" panose="020B0909000000000000" pitchFamily="49" charset="-128"/>
            </a:endParaRPr>
          </a:p>
        </p:txBody>
      </p:sp>
      <p:sp>
        <p:nvSpPr>
          <p:cNvPr id="9228" name="Line 12">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9229" name="Line 13">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9230" name="Rectangle 14"/>
          <p:cNvSpPr>
            <a:spLocks noChangeArrowheads="1"/>
          </p:cNvSpPr>
          <p:nvPr/>
        </p:nvSpPr>
        <p:spPr bwMode="auto">
          <a:xfrm>
            <a:off x="1651000" y="5510213"/>
            <a:ext cx="36274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defTabSz="361950">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defTabSz="3619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defTabSz="36195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defTabSz="36195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defTabSz="36195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1765</a:t>
            </a:r>
            <a:r>
              <a:rPr lang="ja-JP" altLang="en-US" sz="800">
                <a:latin typeface="HG創英角ｺﾞｼｯｸUB" panose="020B0909000000000000" pitchFamily="49" charset="-128"/>
                <a:ea typeface="HG創英角ｺﾞｼｯｸUB" panose="020B0909000000000000" pitchFamily="49" charset="-128"/>
              </a:rPr>
              <a:t>年	●英・印紙条例制定（新聞、書類等への課税）</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●印紙条例反対決議案</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（ヴァージニア植民地協議会代表パトリック・ヘンリーら）</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a:t>
            </a:r>
            <a:r>
              <a:rPr lang="ja-JP" altLang="en-US" sz="800">
                <a:solidFill>
                  <a:srgbClr val="CC3300"/>
                </a:solidFill>
                <a:latin typeface="HG創英角ｺﾞｼｯｸUB" panose="020B0909000000000000" pitchFamily="49" charset="-128"/>
                <a:ea typeface="HG創英角ｺﾞｼｯｸUB" panose="020B0909000000000000" pitchFamily="49" charset="-128"/>
              </a:rPr>
              <a:t>→</a:t>
            </a:r>
            <a:r>
              <a:rPr lang="ja-JP" altLang="en-US" sz="800" b="1">
                <a:solidFill>
                  <a:srgbClr val="CC3300"/>
                </a:solidFill>
                <a:latin typeface="HG創英角ｺﾞｼｯｸUB" panose="020B0909000000000000" pitchFamily="49" charset="-128"/>
                <a:ea typeface="HG創英角ｺﾞｼｯｸUB" panose="020B0909000000000000" pitchFamily="49" charset="-128"/>
              </a:rPr>
              <a:t>「代表なくして課税なし」</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●各地でイギリスに対するボイコット運動</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1766</a:t>
            </a:r>
            <a:r>
              <a:rPr lang="ja-JP" altLang="en-US" sz="800">
                <a:latin typeface="HG創英角ｺﾞｼｯｸUB" panose="020B0909000000000000" pitchFamily="49" charset="-128"/>
                <a:ea typeface="HG創英角ｺﾞｼｯｸUB" panose="020B0909000000000000" pitchFamily="49" charset="-128"/>
              </a:rPr>
              <a:t>年	●英・印紙条例廃止</a:t>
            </a:r>
          </a:p>
        </p:txBody>
      </p:sp>
      <p:sp>
        <p:nvSpPr>
          <p:cNvPr id="9231" name="Rectangle 15"/>
          <p:cNvSpPr>
            <a:spLocks noChangeArrowheads="1"/>
          </p:cNvSpPr>
          <p:nvPr/>
        </p:nvSpPr>
        <p:spPr bwMode="auto">
          <a:xfrm>
            <a:off x="661988" y="4319588"/>
            <a:ext cx="56372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1000" b="1">
                <a:solidFill>
                  <a:srgbClr val="CC0000"/>
                </a:solidFill>
                <a:latin typeface="HG創英角ｺﾞｼｯｸUB" panose="020B0909000000000000" pitchFamily="49" charset="-128"/>
                <a:ea typeface="HG創英角ｺﾞｼｯｸUB" panose="020B0909000000000000" pitchFamily="49" charset="-128"/>
              </a:rPr>
              <a:t>※</a:t>
            </a:r>
            <a:r>
              <a:rPr lang="en-US" altLang="ja-JP" sz="1000">
                <a:latin typeface="HG創英角ｺﾞｼｯｸUB" panose="020B0909000000000000" pitchFamily="49" charset="-128"/>
                <a:ea typeface="HG創英角ｺﾞｼｯｸUB" panose="020B0909000000000000" pitchFamily="49" charset="-128"/>
              </a:rPr>
              <a:t> </a:t>
            </a:r>
            <a:r>
              <a:rPr lang="ja-JP" altLang="en-US" sz="1000">
                <a:latin typeface="HG創英角ｺﾞｼｯｸUB" panose="020B0909000000000000" pitchFamily="49" charset="-128"/>
                <a:ea typeface="HG創英角ｺﾞｼｯｸUB" panose="020B0909000000000000" pitchFamily="49" charset="-128"/>
              </a:rPr>
              <a:t>「強い意識」</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自分たちの代表者がいないところで決められた税は、納める必要がない。</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自分たちの国を支えるためには、自分たち一人ひとりが税を納めなければいけない。</a:t>
            </a:r>
          </a:p>
        </p:txBody>
      </p:sp>
      <p:sp>
        <p:nvSpPr>
          <p:cNvPr id="9232" name="Rectangle 16"/>
          <p:cNvSpPr>
            <a:spLocks noChangeArrowheads="1"/>
          </p:cNvSpPr>
          <p:nvPr/>
        </p:nvSpPr>
        <p:spPr bwMode="auto">
          <a:xfrm>
            <a:off x="4829175" y="5510213"/>
            <a:ext cx="272256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defTabSz="361950">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defTabSz="3619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defTabSz="36195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defTabSz="36195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defTabSz="36195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1767</a:t>
            </a:r>
            <a:r>
              <a:rPr lang="ja-JP" altLang="en-US" sz="800">
                <a:latin typeface="HG創英角ｺﾞｼｯｸUB" panose="020B0909000000000000" pitchFamily="49" charset="-128"/>
                <a:ea typeface="HG創英角ｺﾞｼｯｸUB" panose="020B0909000000000000" pitchFamily="49" charset="-128"/>
              </a:rPr>
              <a:t>年	●英・タウンゼント条例</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（茶、紙、ガラス等への課税）</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1770</a:t>
            </a:r>
            <a:r>
              <a:rPr lang="ja-JP" altLang="en-US" sz="800">
                <a:latin typeface="HG創英角ｺﾞｼｯｸUB" panose="020B0909000000000000" pitchFamily="49" charset="-128"/>
                <a:ea typeface="HG創英角ｺﾞｼｯｸUB" panose="020B0909000000000000" pitchFamily="49" charset="-128"/>
              </a:rPr>
              <a:t>年	●ボストン大虐殺→茶以外の課税停止</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1773</a:t>
            </a:r>
            <a:r>
              <a:rPr lang="ja-JP" altLang="en-US" sz="800">
                <a:latin typeface="HG創英角ｺﾞｼｯｸUB" panose="020B0909000000000000" pitchFamily="49" charset="-128"/>
                <a:ea typeface="HG創英角ｺﾞｼｯｸUB" panose="020B0909000000000000" pitchFamily="49" charset="-128"/>
              </a:rPr>
              <a:t>年	●ボストン茶会事件</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1774</a:t>
            </a:r>
            <a:r>
              <a:rPr lang="ja-JP" altLang="en-US" sz="800">
                <a:latin typeface="HG創英角ｺﾞｼｯｸUB" panose="020B0909000000000000" pitchFamily="49" charset="-128"/>
                <a:ea typeface="HG創英角ｺﾞｼｯｸUB" panose="020B0909000000000000" pitchFamily="49" charset="-128"/>
              </a:rPr>
              <a:t>年	●英・ボストン港閉鎖</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1775</a:t>
            </a:r>
            <a:r>
              <a:rPr lang="ja-JP" altLang="en-US" sz="800">
                <a:latin typeface="HG創英角ｺﾞｼｯｸUB" panose="020B0909000000000000" pitchFamily="49" charset="-128"/>
                <a:ea typeface="HG創英角ｺﾞｼｯｸUB" panose="020B0909000000000000" pitchFamily="49" charset="-128"/>
              </a:rPr>
              <a:t>年	</a:t>
            </a:r>
            <a:r>
              <a:rPr lang="zh-CN" altLang="en-US" sz="800">
                <a:latin typeface="HG創英角ｺﾞｼｯｸUB" panose="020B0909000000000000" pitchFamily="49" charset="-128"/>
                <a:ea typeface="HG創英角ｺﾞｼｯｸUB" panose="020B0909000000000000" pitchFamily="49" charset="-128"/>
              </a:rPr>
              <a:t>●独立戦争（</a:t>
            </a:r>
            <a:r>
              <a:rPr lang="en-US" altLang="zh-CN" sz="800">
                <a:latin typeface="HG創英角ｺﾞｼｯｸUB" panose="020B0909000000000000" pitchFamily="49" charset="-128"/>
                <a:ea typeface="HG創英角ｺﾞｼｯｸUB" panose="020B0909000000000000" pitchFamily="49" charset="-128"/>
              </a:rPr>
              <a:t>〜1783</a:t>
            </a:r>
            <a:r>
              <a:rPr lang="zh-CN" altLang="en-US" sz="800">
                <a:latin typeface="HG創英角ｺﾞｼｯｸUB" panose="020B0909000000000000" pitchFamily="49" charset="-128"/>
                <a:ea typeface="HG創英角ｺﾞｼｯｸUB" panose="020B0909000000000000" pitchFamily="49" charset="-128"/>
              </a:rPr>
              <a:t>年）</a:t>
            </a:r>
            <a:endParaRPr lang="ja-JP" altLang="en-US" sz="8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1776</a:t>
            </a:r>
            <a:r>
              <a:rPr lang="ja-JP" altLang="en-US" sz="800">
                <a:latin typeface="HG創英角ｺﾞｼｯｸUB" panose="020B0909000000000000" pitchFamily="49" charset="-128"/>
                <a:ea typeface="HG創英角ｺﾞｼｯｸUB" panose="020B0909000000000000" pitchFamily="49" charset="-128"/>
              </a:rPr>
              <a:t>年	●米・独立宣言</a:t>
            </a:r>
          </a:p>
        </p:txBody>
      </p:sp>
      <p:sp>
        <p:nvSpPr>
          <p:cNvPr id="9233" name="Text Box 18"/>
          <p:cNvSpPr txBox="1">
            <a:spLocks noChangeArrowheads="1"/>
          </p:cNvSpPr>
          <p:nvPr/>
        </p:nvSpPr>
        <p:spPr bwMode="auto">
          <a:xfrm>
            <a:off x="1714500" y="5262563"/>
            <a:ext cx="581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000">
                <a:solidFill>
                  <a:srgbClr val="CC3300"/>
                </a:solidFill>
                <a:latin typeface="Arial" panose="020B0604020202020204" pitchFamily="34" charset="0"/>
                <a:ea typeface="HG創英角ｺﾞｼｯｸUB" panose="020B0909000000000000" pitchFamily="49" charset="-128"/>
              </a:rPr>
              <a:t>～　アメリカ独立までのあゆみ　～</a:t>
            </a:r>
          </a:p>
        </p:txBody>
      </p:sp>
      <p:pic>
        <p:nvPicPr>
          <p:cNvPr id="9234"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9275" y="6381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8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0"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43175"/>
            <a:ext cx="8610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6</a:t>
            </a:r>
          </a:p>
        </p:txBody>
      </p:sp>
      <p:sp>
        <p:nvSpPr>
          <p:cNvPr id="11269" name="Rectangle 4"/>
          <p:cNvSpPr>
            <a:spLocks noChangeArrowheads="1"/>
          </p:cNvSpPr>
          <p:nvPr/>
        </p:nvSpPr>
        <p:spPr bwMode="auto">
          <a:xfrm>
            <a:off x="1238250" y="2924175"/>
            <a:ext cx="29305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700">
                <a:solidFill>
                  <a:srgbClr val="CC0000"/>
                </a:solidFill>
                <a:latin typeface="HG創英角ｺﾞｼｯｸUB" panose="020B0909000000000000" pitchFamily="49" charset="-128"/>
                <a:ea typeface="HG創英角ｺﾞｼｯｸUB" panose="020B0909000000000000" pitchFamily="49" charset="-128"/>
              </a:rPr>
              <a:t>『</a:t>
            </a:r>
            <a:r>
              <a:rPr lang="ja-JP" altLang="en-US" sz="1700">
                <a:solidFill>
                  <a:srgbClr val="CC0000"/>
                </a:solidFill>
                <a:latin typeface="HG創英角ｺﾞｼｯｸUB" panose="020B0909000000000000" pitchFamily="49" charset="-128"/>
                <a:ea typeface="HG創英角ｺﾞｼｯｸUB" panose="020B0909000000000000" pitchFamily="49" charset="-128"/>
              </a:rPr>
              <a:t>学問のすすめ</a:t>
            </a:r>
            <a:r>
              <a:rPr lang="en-US" altLang="ja-JP" sz="1700">
                <a:solidFill>
                  <a:srgbClr val="CC0000"/>
                </a:solidFill>
                <a:latin typeface="HG創英角ｺﾞｼｯｸUB" panose="020B0909000000000000" pitchFamily="49" charset="-128"/>
                <a:ea typeface="HG創英角ｺﾞｼｯｸUB" panose="020B0909000000000000" pitchFamily="49" charset="-128"/>
              </a:rPr>
              <a:t>』</a:t>
            </a:r>
            <a:r>
              <a:rPr lang="ja-JP" altLang="en-US" sz="1700">
                <a:solidFill>
                  <a:srgbClr val="CC0000"/>
                </a:solidFill>
                <a:latin typeface="HG創英角ｺﾞｼｯｸUB" panose="020B0909000000000000" pitchFamily="49" charset="-128"/>
                <a:ea typeface="HG創英角ｺﾞｼｯｸUB" panose="020B0909000000000000" pitchFamily="49" charset="-128"/>
              </a:rPr>
              <a:t>より</a:t>
            </a:r>
            <a:endParaRPr lang="ja-JP" altLang="en-US" sz="1700">
              <a:latin typeface="HG創英角ｺﾞｼｯｸUB" panose="020B0909000000000000" pitchFamily="49" charset="-128"/>
              <a:ea typeface="HG創英角ｺﾞｼｯｸUB" panose="020B0909000000000000" pitchFamily="49" charset="-128"/>
            </a:endParaRPr>
          </a:p>
        </p:txBody>
      </p:sp>
      <p:pic>
        <p:nvPicPr>
          <p:cNvPr id="112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25" y="3721100"/>
            <a:ext cx="1989138"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rgbClr val="FFFFFF"/>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rgbClr val="FFFFFF"/>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dirty="0" smtClean="0">
                <a:solidFill>
                  <a:srgbClr val="FFFFFF"/>
                </a:solidFill>
                <a:latin typeface="HG創英角ｺﾞｼｯｸUB" panose="020B0909000000000000" pitchFamily="49" charset="-128"/>
                <a:ea typeface="HG創英角ｺﾞｼｯｸUB" panose="020B0909000000000000" pitchFamily="49" charset="-128"/>
              </a:rPr>
              <a:t>-2</a:t>
            </a:r>
            <a:endParaRPr lang="en-US" altLang="ja-JP" sz="4800" dirty="0" smtClean="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11272" name="Line 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1273" name="Line 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1274" name="Text Box 10"/>
          <p:cNvSpPr txBox="1">
            <a:spLocks noChangeArrowheads="1"/>
          </p:cNvSpPr>
          <p:nvPr/>
        </p:nvSpPr>
        <p:spPr bwMode="auto">
          <a:xfrm>
            <a:off x="6335713" y="5835650"/>
            <a:ext cx="18732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700">
                <a:latin typeface="Arial" panose="020B0604020202020204" pitchFamily="34" charset="0"/>
                <a:ea typeface="ＭＳ ゴシック" panose="020B0609070205080204" pitchFamily="49" charset="-128"/>
              </a:rPr>
              <a:t>資料提供：福澤諭吉旧邸・福澤諭吉記念館</a:t>
            </a:r>
          </a:p>
        </p:txBody>
      </p:sp>
      <p:sp>
        <p:nvSpPr>
          <p:cNvPr id="11275" name="Rectangle 11"/>
          <p:cNvSpPr>
            <a:spLocks noChangeArrowheads="1"/>
          </p:cNvSpPr>
          <p:nvPr/>
        </p:nvSpPr>
        <p:spPr bwMode="auto">
          <a:xfrm>
            <a:off x="457200" y="1417638"/>
            <a:ext cx="2971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1800">
                <a:latin typeface="HG創英角ｺﾞｼｯｸUB" panose="020B0909000000000000" pitchFamily="49" charset="-128"/>
                <a:ea typeface="HG創英角ｺﾞｼｯｸUB" panose="020B0909000000000000" pitchFamily="49" charset="-128"/>
              </a:rPr>
              <a:t>②【</a:t>
            </a:r>
            <a:r>
              <a:rPr lang="ja-JP" altLang="en-US" sz="1800">
                <a:latin typeface="HG創英角ｺﾞｼｯｸUB" panose="020B0909000000000000" pitchFamily="49" charset="-128"/>
                <a:ea typeface="HG創英角ｺﾞｼｯｸUB" panose="020B0909000000000000" pitchFamily="49" charset="-128"/>
              </a:rPr>
              <a:t>福澤諭吉と税</a:t>
            </a:r>
            <a:r>
              <a:rPr lang="en-US" altLang="ja-JP" sz="1800">
                <a:latin typeface="HG創英角ｺﾞｼｯｸUB" panose="020B0909000000000000" pitchFamily="49" charset="-128"/>
                <a:ea typeface="HG創英角ｺﾞｼｯｸUB" panose="020B0909000000000000" pitchFamily="49" charset="-128"/>
              </a:rPr>
              <a:t>】</a:t>
            </a:r>
          </a:p>
        </p:txBody>
      </p:sp>
      <p:sp>
        <p:nvSpPr>
          <p:cNvPr id="11276" name="Rectangle 12"/>
          <p:cNvSpPr>
            <a:spLocks noChangeArrowheads="1"/>
          </p:cNvSpPr>
          <p:nvPr/>
        </p:nvSpPr>
        <p:spPr bwMode="auto">
          <a:xfrm>
            <a:off x="395288" y="836613"/>
            <a:ext cx="6264275" cy="4429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～税にまつわるエピソード～　</a:t>
            </a:r>
            <a:r>
              <a:rPr lang="en-US" altLang="ja-JP" sz="1600">
                <a:solidFill>
                  <a:schemeClr val="bg1"/>
                </a:solidFill>
                <a:latin typeface="HG創英角ﾎﾟｯﾌﾟ体" panose="040B0A09000000000000" pitchFamily="49" charset="-128"/>
                <a:ea typeface="HG創英角ﾎﾟｯﾌﾟ体" panose="040B0A09000000000000" pitchFamily="49" charset="-128"/>
              </a:rPr>
              <a:t>2</a:t>
            </a:r>
            <a:r>
              <a:rPr lang="ja-JP" altLang="en-US" sz="1600">
                <a:solidFill>
                  <a:schemeClr val="bg1"/>
                </a:solidFill>
                <a:latin typeface="HG創英角ﾎﾟｯﾌﾟ体" panose="040B0A09000000000000" pitchFamily="49" charset="-128"/>
                <a:ea typeface="HG創英角ﾎﾟｯﾌﾟ体" panose="040B0A09000000000000" pitchFamily="49" charset="-128"/>
              </a:rPr>
              <a:t>つのエピソードを参考に考えてみよう。</a:t>
            </a:r>
          </a:p>
        </p:txBody>
      </p:sp>
      <p:sp>
        <p:nvSpPr>
          <p:cNvPr id="11277" name="Rectangle 13"/>
          <p:cNvSpPr>
            <a:spLocks noChangeArrowheads="1"/>
          </p:cNvSpPr>
          <p:nvPr/>
        </p:nvSpPr>
        <p:spPr bwMode="auto">
          <a:xfrm>
            <a:off x="774700" y="1871663"/>
            <a:ext cx="7578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ja-JP" altLang="en-US" sz="1400">
                <a:latin typeface="HG創英角ｺﾞｼｯｸUB" panose="020B0909000000000000" pitchFamily="49" charset="-128"/>
                <a:ea typeface="HG創英角ｺﾞｼｯｸUB" panose="020B0909000000000000" pitchFamily="49" charset="-128"/>
              </a:rPr>
              <a:t>　</a:t>
            </a:r>
            <a:r>
              <a:rPr lang="en-US" altLang="ja-JP" sz="1400">
                <a:latin typeface="HG創英角ｺﾞｼｯｸUB" panose="020B0909000000000000" pitchFamily="49" charset="-128"/>
                <a:ea typeface="HG創英角ｺﾞｼｯｸUB" panose="020B0909000000000000" pitchFamily="49" charset="-128"/>
              </a:rPr>
              <a:t>1872</a:t>
            </a:r>
            <a:r>
              <a:rPr lang="ja-JP" altLang="en-US" sz="1400">
                <a:latin typeface="HG創英角ｺﾞｼｯｸUB" panose="020B0909000000000000" pitchFamily="49" charset="-128"/>
                <a:ea typeface="HG創英角ｺﾞｼｯｸUB" panose="020B0909000000000000" pitchFamily="49" charset="-128"/>
              </a:rPr>
              <a:t>年に福澤諭吉が発表した</a:t>
            </a:r>
            <a:r>
              <a:rPr lang="en-US" altLang="ja-JP" sz="1400">
                <a:latin typeface="HG創英角ｺﾞｼｯｸUB" panose="020B0909000000000000" pitchFamily="49" charset="-128"/>
                <a:ea typeface="HG創英角ｺﾞｼｯｸUB" panose="020B0909000000000000" pitchFamily="49" charset="-128"/>
              </a:rPr>
              <a:t>『</a:t>
            </a:r>
            <a:r>
              <a:rPr lang="ja-JP" altLang="en-US" sz="1400">
                <a:latin typeface="HG創英角ｺﾞｼｯｸUB" panose="020B0909000000000000" pitchFamily="49" charset="-128"/>
                <a:ea typeface="HG創英角ｺﾞｼｯｸUB" panose="020B0909000000000000" pitchFamily="49" charset="-128"/>
              </a:rPr>
              <a:t>学問のすすめ</a:t>
            </a:r>
            <a:r>
              <a:rPr lang="en-US" altLang="ja-JP" sz="1400">
                <a:latin typeface="HG創英角ｺﾞｼｯｸUB" panose="020B0909000000000000" pitchFamily="49" charset="-128"/>
                <a:ea typeface="HG創英角ｺﾞｼｯｸUB" panose="020B0909000000000000" pitchFamily="49" charset="-128"/>
              </a:rPr>
              <a:t>』</a:t>
            </a:r>
            <a:r>
              <a:rPr lang="ja-JP" altLang="en-US" sz="1400">
                <a:latin typeface="HG創英角ｺﾞｼｯｸUB" panose="020B0909000000000000" pitchFamily="49" charset="-128"/>
                <a:ea typeface="HG創英角ｺﾞｼｯｸUB" panose="020B0909000000000000" pitchFamily="49" charset="-128"/>
              </a:rPr>
              <a:t>の中に、税金とは国民と国との約束であると述べられています。</a:t>
            </a:r>
          </a:p>
        </p:txBody>
      </p:sp>
      <p:grpSp>
        <p:nvGrpSpPr>
          <p:cNvPr id="11278" name="Group 15"/>
          <p:cNvGrpSpPr>
            <a:grpSpLocks/>
          </p:cNvGrpSpPr>
          <p:nvPr/>
        </p:nvGrpSpPr>
        <p:grpSpPr bwMode="auto">
          <a:xfrm>
            <a:off x="1090613" y="3208338"/>
            <a:ext cx="6384925" cy="2195512"/>
            <a:chOff x="687" y="2021"/>
            <a:chExt cx="4022" cy="1383"/>
          </a:xfrm>
        </p:grpSpPr>
        <p:sp>
          <p:nvSpPr>
            <p:cNvPr id="11280" name="Rectangle 16"/>
            <p:cNvSpPr>
              <a:spLocks noChangeArrowheads="1"/>
            </p:cNvSpPr>
            <p:nvPr/>
          </p:nvSpPr>
          <p:spPr bwMode="auto">
            <a:xfrm>
              <a:off x="687" y="2021"/>
              <a:ext cx="4022" cy="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「政府は法令を設けて悪人を制し善人を保護す。これ即ち政府の商売なり。</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この商売をなすには莫大な費なれども、政府に米もなく金もなきゆえ、</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百姓町人より年貢運上を出して政府の勝手方を賄わんと、</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双方一致の上、相談を取極めたり。</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これ即ち政府と人民の約束なり。」</a:t>
              </a:r>
            </a:p>
          </p:txBody>
        </p:sp>
        <p:grpSp>
          <p:nvGrpSpPr>
            <p:cNvPr id="11281" name="Group 17"/>
            <p:cNvGrpSpPr>
              <a:grpSpLocks/>
            </p:cNvGrpSpPr>
            <p:nvPr/>
          </p:nvGrpSpPr>
          <p:grpSpPr bwMode="auto">
            <a:xfrm>
              <a:off x="1351" y="2363"/>
              <a:ext cx="1681" cy="382"/>
              <a:chOff x="1351" y="2363"/>
              <a:chExt cx="1681" cy="382"/>
            </a:xfrm>
          </p:grpSpPr>
          <p:sp>
            <p:nvSpPr>
              <p:cNvPr id="11282" name="Text Box 18"/>
              <p:cNvSpPr txBox="1">
                <a:spLocks noChangeArrowheads="1"/>
              </p:cNvSpPr>
              <p:nvPr/>
            </p:nvSpPr>
            <p:spPr bwMode="auto">
              <a:xfrm>
                <a:off x="1840" y="2629"/>
                <a:ext cx="21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600">
                    <a:latin typeface="Arial" panose="020B0604020202020204" pitchFamily="34" charset="0"/>
                    <a:ea typeface="HG創英角ｺﾞｼｯｸUB" panose="020B0909000000000000" pitchFamily="49" charset="-128"/>
                  </a:rPr>
                  <a:t>いだ</a:t>
                </a:r>
              </a:p>
            </p:txBody>
          </p:sp>
          <p:sp>
            <p:nvSpPr>
              <p:cNvPr id="11283" name="Text Box 19"/>
              <p:cNvSpPr txBox="1">
                <a:spLocks noChangeArrowheads="1"/>
              </p:cNvSpPr>
              <p:nvPr/>
            </p:nvSpPr>
            <p:spPr bwMode="auto">
              <a:xfrm>
                <a:off x="1911" y="2363"/>
                <a:ext cx="2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600">
                    <a:latin typeface="Arial" panose="020B0604020202020204" pitchFamily="34" charset="0"/>
                    <a:ea typeface="HG創英角ｺﾞｼｯｸUB" panose="020B0909000000000000" pitchFamily="49" charset="-128"/>
                  </a:rPr>
                  <a:t>ついえ</a:t>
                </a:r>
              </a:p>
            </p:txBody>
          </p:sp>
          <p:sp>
            <p:nvSpPr>
              <p:cNvPr id="11284" name="Text Box 20"/>
              <p:cNvSpPr txBox="1">
                <a:spLocks noChangeArrowheads="1"/>
              </p:cNvSpPr>
              <p:nvPr/>
            </p:nvSpPr>
            <p:spPr bwMode="auto">
              <a:xfrm>
                <a:off x="1351" y="2628"/>
                <a:ext cx="5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600">
                    <a:latin typeface="Arial" panose="020B0604020202020204" pitchFamily="34" charset="0"/>
                    <a:ea typeface="HG創英角ｺﾞｼｯｸUB" panose="020B0909000000000000" pitchFamily="49" charset="-128"/>
                  </a:rPr>
                  <a:t>ねんぐうんじょう</a:t>
                </a:r>
              </a:p>
            </p:txBody>
          </p:sp>
          <p:sp>
            <p:nvSpPr>
              <p:cNvPr id="11285" name="Text Box 21"/>
              <p:cNvSpPr txBox="1">
                <a:spLocks noChangeArrowheads="1"/>
              </p:cNvSpPr>
              <p:nvPr/>
            </p:nvSpPr>
            <p:spPr bwMode="auto">
              <a:xfrm>
                <a:off x="2772" y="2627"/>
                <a:ext cx="2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600">
                    <a:latin typeface="Arial" panose="020B0604020202020204" pitchFamily="34" charset="0"/>
                    <a:ea typeface="HG創英角ｺﾞｼｯｸUB" panose="020B0909000000000000" pitchFamily="49" charset="-128"/>
                  </a:rPr>
                  <a:t>まかな</a:t>
                </a:r>
              </a:p>
            </p:txBody>
          </p:sp>
        </p:grpSp>
      </p:grpSp>
      <p:pic>
        <p:nvPicPr>
          <p:cNvPr id="11279" name="Picture 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63" y="6381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9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3"/>
          <p:cNvSpPr>
            <a:spLocks noChangeArrowheads="1"/>
          </p:cNvSpPr>
          <p:nvPr/>
        </p:nvSpPr>
        <p:spPr bwMode="auto">
          <a:xfrm>
            <a:off x="395288" y="852488"/>
            <a:ext cx="3889375"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納税の義務は憲法で定められています。</a:t>
            </a:r>
          </a:p>
        </p:txBody>
      </p:sp>
      <p:sp>
        <p:nvSpPr>
          <p:cNvPr id="13316" name="Rectangle 2"/>
          <p:cNvSpPr>
            <a:spLocks noChangeArrowheads="1"/>
          </p:cNvSpPr>
          <p:nvPr/>
        </p:nvSpPr>
        <p:spPr bwMode="auto">
          <a:xfrm>
            <a:off x="1222375" y="1773238"/>
            <a:ext cx="6734175" cy="3608387"/>
          </a:xfrm>
          <a:prstGeom prst="rect">
            <a:avLst/>
          </a:prstGeom>
          <a:blipFill dpi="0" rotWithShape="1">
            <a:blip r:embed="rId4">
              <a:alphaModFix amt="50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3317" name="Rectangle 3"/>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7</a:t>
            </a:r>
          </a:p>
        </p:txBody>
      </p:sp>
      <p:sp>
        <p:nvSpPr>
          <p:cNvPr id="13318" name="AutoShape 5"/>
          <p:cNvSpPr>
            <a:spLocks noChangeArrowheads="1"/>
          </p:cNvSpPr>
          <p:nvPr/>
        </p:nvSpPr>
        <p:spPr bwMode="auto">
          <a:xfrm>
            <a:off x="1595438" y="2913063"/>
            <a:ext cx="6091237" cy="1039812"/>
          </a:xfrm>
          <a:prstGeom prst="roundRect">
            <a:avLst>
              <a:gd name="adj" fmla="val 16667"/>
            </a:avLst>
          </a:prstGeom>
          <a:solidFill>
            <a:srgbClr val="CC33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3319" name="AutoShape 6"/>
          <p:cNvSpPr>
            <a:spLocks noChangeArrowheads="1"/>
          </p:cNvSpPr>
          <p:nvPr/>
        </p:nvSpPr>
        <p:spPr bwMode="auto">
          <a:xfrm>
            <a:off x="1766888" y="3038475"/>
            <a:ext cx="5761037" cy="781050"/>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3320" name="Rectangle 7"/>
          <p:cNvSpPr>
            <a:spLocks noChangeArrowheads="1"/>
          </p:cNvSpPr>
          <p:nvPr/>
        </p:nvSpPr>
        <p:spPr bwMode="auto">
          <a:xfrm>
            <a:off x="2747963" y="3040063"/>
            <a:ext cx="3616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b="1">
                <a:latin typeface="ＭＳ ゴシック" panose="020B0609070205080204" pitchFamily="49" charset="-128"/>
                <a:ea typeface="ＭＳ ゴシック" panose="020B0609070205080204" pitchFamily="49" charset="-128"/>
              </a:rPr>
              <a:t>【</a:t>
            </a:r>
            <a:r>
              <a:rPr lang="ja-JP" altLang="en-US" sz="2000" b="1">
                <a:latin typeface="ＭＳ ゴシック" panose="020B0609070205080204" pitchFamily="49" charset="-128"/>
                <a:ea typeface="ＭＳ ゴシック" panose="020B0609070205080204" pitchFamily="49" charset="-128"/>
              </a:rPr>
              <a:t>日本国憲法第</a:t>
            </a:r>
            <a:r>
              <a:rPr lang="en-US" altLang="ja-JP" sz="2000" b="1">
                <a:latin typeface="ＭＳ ゴシック" panose="020B0609070205080204" pitchFamily="49" charset="-128"/>
                <a:ea typeface="ＭＳ ゴシック" panose="020B0609070205080204" pitchFamily="49" charset="-128"/>
              </a:rPr>
              <a:t>30</a:t>
            </a:r>
            <a:r>
              <a:rPr lang="ja-JP" altLang="en-US" sz="2000" b="1">
                <a:latin typeface="ＭＳ ゴシック" panose="020B0609070205080204" pitchFamily="49" charset="-128"/>
                <a:ea typeface="ＭＳ ゴシック" panose="020B0609070205080204" pitchFamily="49" charset="-128"/>
              </a:rPr>
              <a:t>条</a:t>
            </a:r>
            <a:r>
              <a:rPr lang="en-US" altLang="ja-JP" sz="2000" b="1">
                <a:latin typeface="ＭＳ ゴシック" panose="020B0609070205080204" pitchFamily="49" charset="-128"/>
                <a:ea typeface="ＭＳ ゴシック" panose="020B0609070205080204" pitchFamily="49" charset="-128"/>
              </a:rPr>
              <a:t>】</a:t>
            </a:r>
          </a:p>
        </p:txBody>
      </p:sp>
      <p:sp>
        <p:nvSpPr>
          <p:cNvPr id="13321" name="Rectangle 8"/>
          <p:cNvSpPr>
            <a:spLocks noChangeArrowheads="1"/>
          </p:cNvSpPr>
          <p:nvPr/>
        </p:nvSpPr>
        <p:spPr bwMode="auto">
          <a:xfrm>
            <a:off x="2058988" y="3417888"/>
            <a:ext cx="52038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10000"/>
              </a:lnSpc>
              <a:spcBef>
                <a:spcPct val="0"/>
              </a:spcBef>
              <a:buFontTx/>
              <a:buNone/>
            </a:pPr>
            <a:r>
              <a:rPr lang="ja-JP" altLang="en-US" sz="1500">
                <a:latin typeface="HG創英角ｺﾞｼｯｸUB" panose="020B0909000000000000" pitchFamily="49" charset="-128"/>
                <a:ea typeface="HG創英角ｺﾞｼｯｸUB" panose="020B0909000000000000" pitchFamily="49" charset="-128"/>
              </a:rPr>
              <a:t>国民は、法律の定めるところにより、納税の義務を負ふ。</a:t>
            </a:r>
          </a:p>
        </p:txBody>
      </p:sp>
      <p:sp>
        <p:nvSpPr>
          <p:cNvPr id="92169" name="Rectangle 9"/>
          <p:cNvSpPr>
            <a:spLocks noChangeArrowheads="1"/>
          </p:cNvSpPr>
          <p:nvPr/>
        </p:nvSpPr>
        <p:spPr bwMode="auto">
          <a:xfrm>
            <a:off x="1763713" y="5918200"/>
            <a:ext cx="5562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なぜ、「納税の義務」が憲法で定められているのだろう？</a:t>
            </a:r>
          </a:p>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みんなで議論してみよう。</a:t>
            </a:r>
          </a:p>
        </p:txBody>
      </p:sp>
      <p:sp>
        <p:nvSpPr>
          <p:cNvPr id="13323" name="Rectangle 11"/>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なぜ、税を納めなければならないのだろう？②</a:t>
            </a:r>
            <a:endParaRPr lang="ja-JP" altLang="en-US" sz="4800"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3324" name="Line 12">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3325" name="Line 13">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3326" name="AutoShape 14"/>
          <p:cNvSpPr>
            <a:spLocks noChangeArrowheads="1"/>
          </p:cNvSpPr>
          <p:nvPr/>
        </p:nvSpPr>
        <p:spPr bwMode="auto">
          <a:xfrm>
            <a:off x="684213" y="5734050"/>
            <a:ext cx="7775575" cy="919163"/>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3327" name="AutoShape 22"/>
          <p:cNvSpPr>
            <a:spLocks noChangeArrowheads="1"/>
          </p:cNvSpPr>
          <p:nvPr/>
        </p:nvSpPr>
        <p:spPr bwMode="auto">
          <a:xfrm>
            <a:off x="457200" y="5445125"/>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みんなで議論してみよう！</a:t>
            </a:r>
          </a:p>
        </p:txBody>
      </p:sp>
      <p:pic>
        <p:nvPicPr>
          <p:cNvPr id="13328"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9238" y="6381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5"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013" y="5297488"/>
            <a:ext cx="49688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169"/>
                                        </p:tgtEl>
                                        <p:attrNameLst>
                                          <p:attrName>style.visibility</p:attrName>
                                        </p:attrNameLst>
                                      </p:cBhvr>
                                      <p:to>
                                        <p:strVal val="visible"/>
                                      </p:to>
                                    </p:set>
                                    <p:anim calcmode="lin" valueType="num">
                                      <p:cBhvr>
                                        <p:cTn id="7" dur="500" fill="hold"/>
                                        <p:tgtEl>
                                          <p:spTgt spid="92169"/>
                                        </p:tgtEl>
                                        <p:attrNameLst>
                                          <p:attrName>ppt_w</p:attrName>
                                        </p:attrNameLst>
                                      </p:cBhvr>
                                      <p:tavLst>
                                        <p:tav tm="0">
                                          <p:val>
                                            <p:fltVal val="0"/>
                                          </p:val>
                                        </p:tav>
                                        <p:tav tm="100000">
                                          <p:val>
                                            <p:strVal val="#ppt_w"/>
                                          </p:val>
                                        </p:tav>
                                      </p:tavLst>
                                    </p:anim>
                                    <p:anim calcmode="lin" valueType="num">
                                      <p:cBhvr>
                                        <p:cTn id="8" dur="500" fill="hold"/>
                                        <p:tgtEl>
                                          <p:spTgt spid="92169"/>
                                        </p:tgtEl>
                                        <p:attrNameLst>
                                          <p:attrName>ppt_h</p:attrName>
                                        </p:attrNameLst>
                                      </p:cBhvr>
                                      <p:tavLst>
                                        <p:tav tm="0">
                                          <p:val>
                                            <p:fltVal val="0"/>
                                          </p:val>
                                        </p:tav>
                                        <p:tav tm="100000">
                                          <p:val>
                                            <p:strVal val="#ppt_h"/>
                                          </p:val>
                                        </p:tav>
                                      </p:tavLst>
                                    </p:anim>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500" fill="hold"/>
                                        <p:tgtEl>
                                          <p:spTgt spid="9218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5995" y="3397249"/>
            <a:ext cx="9116418" cy="3413195"/>
            <a:chOff x="25995" y="3397249"/>
            <a:chExt cx="9116418" cy="3413195"/>
          </a:xfrm>
        </p:grpSpPr>
        <p:grpSp>
          <p:nvGrpSpPr>
            <p:cNvPr id="4" name="グループ化 3"/>
            <p:cNvGrpSpPr/>
            <p:nvPr/>
          </p:nvGrpSpPr>
          <p:grpSpPr>
            <a:xfrm>
              <a:off x="25995" y="3397249"/>
              <a:ext cx="9116418" cy="3313182"/>
              <a:chOff x="25995" y="3397249"/>
              <a:chExt cx="9116418" cy="3313182"/>
            </a:xfrm>
          </p:grpSpPr>
          <p:grpSp>
            <p:nvGrpSpPr>
              <p:cNvPr id="2" name="グループ化 1"/>
              <p:cNvGrpSpPr/>
              <p:nvPr/>
            </p:nvGrpSpPr>
            <p:grpSpPr>
              <a:xfrm>
                <a:off x="25995" y="3397249"/>
                <a:ext cx="9116418" cy="3313182"/>
                <a:chOff x="25995" y="3397249"/>
                <a:chExt cx="9116418" cy="3313182"/>
              </a:xfrm>
            </p:grpSpPr>
            <p:pic>
              <p:nvPicPr>
                <p:cNvPr id="28"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5" y="4178135"/>
                  <a:ext cx="3802019" cy="2532296"/>
                </a:xfrm>
                <a:prstGeom prst="rect">
                  <a:avLst/>
                </a:prstGeom>
                <a:noFill/>
                <a:ln>
                  <a:noFill/>
                </a:ln>
                <a:effectLst>
                  <a:softEdge rad="228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54" name="Object 3"/>
                <p:cNvGraphicFramePr>
                  <a:graphicFrameLocks noChangeAspect="1"/>
                </p:cNvGraphicFramePr>
                <p:nvPr>
                  <p:extLst>
                    <p:ext uri="{D42A27DB-BD31-4B8C-83A1-F6EECF244321}">
                      <p14:modId xmlns:p14="http://schemas.microsoft.com/office/powerpoint/2010/main" val="3039454347"/>
                    </p:ext>
                  </p:extLst>
                </p:nvPr>
              </p:nvGraphicFramePr>
              <p:xfrm>
                <a:off x="5434013" y="4021138"/>
                <a:ext cx="3708400" cy="2649538"/>
              </p:xfrm>
              <a:graphic>
                <a:graphicData uri="http://schemas.openxmlformats.org/presentationml/2006/ole">
                  <mc:AlternateContent xmlns:mc="http://schemas.openxmlformats.org/markup-compatibility/2006">
                    <mc:Choice xmlns:v="urn:schemas-microsoft-com:vml" Requires="v">
                      <p:oleObj spid="_x0000_s23569" name="Image" r:id="rId5" imgW="3022222" imgH="2158730" progId="Photoshop.Image.6">
                        <p:embed/>
                      </p:oleObj>
                    </mc:Choice>
                    <mc:Fallback>
                      <p:oleObj name="Image" r:id="rId5" imgW="3022222" imgH="2158730" progId="Photoshop.Image.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4013" y="4021138"/>
                              <a:ext cx="3708400" cy="264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7" name="AutoShape 6"/>
                <p:cNvSpPr>
                  <a:spLocks noChangeArrowheads="1"/>
                </p:cNvSpPr>
                <p:nvPr/>
              </p:nvSpPr>
              <p:spPr bwMode="auto">
                <a:xfrm>
                  <a:off x="8362950" y="4465638"/>
                  <a:ext cx="503238" cy="215900"/>
                </a:xfrm>
                <a:prstGeom prst="roundRect">
                  <a:avLst>
                    <a:gd name="adj" fmla="val 50000"/>
                  </a:avLst>
                </a:prstGeom>
                <a:solidFill>
                  <a:srgbClr val="FF66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b="1">
                      <a:solidFill>
                        <a:schemeClr val="bg1"/>
                      </a:solidFill>
                      <a:latin typeface="ＭＳ ゴシック" panose="020B0609070205080204" pitchFamily="49" charset="-128"/>
                    </a:rPr>
                    <a:t>内閣</a:t>
                  </a:r>
                </a:p>
              </p:txBody>
            </p:sp>
            <p:sp>
              <p:nvSpPr>
                <p:cNvPr id="14358" name="AutoShape 8"/>
                <p:cNvSpPr>
                  <a:spLocks noChangeArrowheads="1"/>
                </p:cNvSpPr>
                <p:nvPr/>
              </p:nvSpPr>
              <p:spPr bwMode="auto">
                <a:xfrm rot="3600000">
                  <a:off x="5835650" y="3716337"/>
                  <a:ext cx="1285875" cy="647700"/>
                </a:xfrm>
                <a:prstGeom prst="leftArrow">
                  <a:avLst>
                    <a:gd name="adj1" fmla="val 70037"/>
                    <a:gd name="adj2" fmla="val 26535"/>
                  </a:avLst>
                </a:prstGeom>
                <a:solidFill>
                  <a:srgbClr val="0000FF"/>
                </a:solidFill>
                <a:ln>
                  <a:noFill/>
                </a:ln>
                <a:effectLst>
                  <a:outerShdw dist="52363" dir="842175" algn="ctr" rotWithShape="0">
                    <a:schemeClr val="bg2">
                      <a:alpha val="50000"/>
                    </a:schemeClr>
                  </a:outerShdw>
                </a:effectLst>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公共施設</a:t>
                  </a:r>
                </a:p>
                <a:p>
                  <a:pPr algn="ctr" eaLnBrk="1" hangingPunct="1">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公共サービス</a:t>
                  </a:r>
                </a:p>
              </p:txBody>
            </p:sp>
            <p:sp>
              <p:nvSpPr>
                <p:cNvPr id="14359" name="AutoShape 9"/>
                <p:cNvSpPr>
                  <a:spLocks noChangeArrowheads="1"/>
                </p:cNvSpPr>
                <p:nvPr/>
              </p:nvSpPr>
              <p:spPr bwMode="auto">
                <a:xfrm rot="10800000">
                  <a:off x="3548062" y="5570538"/>
                  <a:ext cx="2070100" cy="647700"/>
                </a:xfrm>
                <a:prstGeom prst="rightArrow">
                  <a:avLst>
                    <a:gd name="adj1" fmla="val 68630"/>
                    <a:gd name="adj2" fmla="val 39492"/>
                  </a:avLst>
                </a:prstGeom>
                <a:solidFill>
                  <a:srgbClr val="0000FF"/>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20000"/>
                    </a:lnSpc>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予算案</a:t>
                  </a:r>
                  <a:r>
                    <a:rPr lang="en-US" altLang="ja-JP" sz="1200">
                      <a:solidFill>
                        <a:schemeClr val="bg1"/>
                      </a:solidFill>
                      <a:latin typeface="HG創英角ﾎﾟｯﾌﾟ体" panose="040B0A09000000000000" pitchFamily="49" charset="-128"/>
                      <a:ea typeface="HG創英角ﾎﾟｯﾌﾟ体" panose="040B0A09000000000000" pitchFamily="49" charset="-128"/>
                    </a:rPr>
                    <a:t>/</a:t>
                  </a:r>
                  <a:r>
                    <a:rPr lang="ja-JP" altLang="en-US" sz="1200">
                      <a:solidFill>
                        <a:schemeClr val="bg1"/>
                      </a:solidFill>
                      <a:latin typeface="HG創英角ﾎﾟｯﾌﾟ体" panose="040B0A09000000000000" pitchFamily="49" charset="-128"/>
                      <a:ea typeface="HG創英角ﾎﾟｯﾌﾟ体" panose="040B0A09000000000000" pitchFamily="49" charset="-128"/>
                    </a:rPr>
                    <a:t>税に関する法律案</a:t>
                  </a:r>
                  <a:endParaRPr lang="ja-JP" altLang="en-US" sz="240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14360" name="AutoShape 10"/>
                <p:cNvSpPr>
                  <a:spLocks noChangeArrowheads="1"/>
                </p:cNvSpPr>
                <p:nvPr/>
              </p:nvSpPr>
              <p:spPr bwMode="auto">
                <a:xfrm>
                  <a:off x="3668712" y="4706938"/>
                  <a:ext cx="1981200" cy="647700"/>
                </a:xfrm>
                <a:prstGeom prst="rightArrow">
                  <a:avLst>
                    <a:gd name="adj1" fmla="val 72556"/>
                    <a:gd name="adj2" fmla="val 39142"/>
                  </a:avLst>
                </a:prstGeom>
                <a:solidFill>
                  <a:srgbClr val="33CC33"/>
                </a:solidFill>
                <a:ln>
                  <a:noFill/>
                </a:ln>
                <a:effectLst>
                  <a:outerShdw dist="56796" dir="3806097"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議決</a:t>
                  </a:r>
                </a:p>
              </p:txBody>
            </p:sp>
          </p:grpSp>
          <p:sp>
            <p:nvSpPr>
              <p:cNvPr id="14356" name="AutoShape 5"/>
              <p:cNvSpPr>
                <a:spLocks noChangeArrowheads="1"/>
              </p:cNvSpPr>
              <p:nvPr/>
            </p:nvSpPr>
            <p:spPr bwMode="auto">
              <a:xfrm>
                <a:off x="322262" y="4498975"/>
                <a:ext cx="503238" cy="215900"/>
              </a:xfrm>
              <a:prstGeom prst="roundRect">
                <a:avLst>
                  <a:gd name="adj" fmla="val 50000"/>
                </a:avLst>
              </a:prstGeom>
              <a:solidFill>
                <a:srgbClr val="FF66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b="1" dirty="0">
                    <a:solidFill>
                      <a:schemeClr val="bg1"/>
                    </a:solidFill>
                    <a:latin typeface="ＭＳ ゴシック" panose="020B0609070205080204" pitchFamily="49" charset="-128"/>
                  </a:rPr>
                  <a:t>国会</a:t>
                </a:r>
              </a:p>
            </p:txBody>
          </p:sp>
        </p:grpSp>
        <p:sp>
          <p:nvSpPr>
            <p:cNvPr id="25" name="テキスト ボックス 37"/>
            <p:cNvSpPr txBox="1">
              <a:spLocks noChangeArrowheads="1"/>
            </p:cNvSpPr>
            <p:nvPr/>
          </p:nvSpPr>
          <p:spPr bwMode="auto">
            <a:xfrm>
              <a:off x="7488238" y="6610419"/>
              <a:ext cx="13747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dirty="0">
                  <a:latin typeface="HG丸ｺﾞｼｯｸM-PRO" panose="020F0600000000000000" pitchFamily="50" charset="-128"/>
                  <a:ea typeface="HG丸ｺﾞｼｯｸM-PRO" panose="020F0600000000000000" pitchFamily="50" charset="-128"/>
                </a:rPr>
                <a:t>出典：首相官邸ホームページ</a:t>
              </a:r>
            </a:p>
          </p:txBody>
        </p:sp>
        <p:sp>
          <p:nvSpPr>
            <p:cNvPr id="29" name="テキスト ボックス 2"/>
            <p:cNvSpPr txBox="1">
              <a:spLocks noChangeArrowheads="1"/>
            </p:cNvSpPr>
            <p:nvPr/>
          </p:nvSpPr>
          <p:spPr bwMode="auto">
            <a:xfrm>
              <a:off x="2758345" y="6600412"/>
              <a:ext cx="1165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dirty="0">
                  <a:latin typeface="HG丸ｺﾞｼｯｸM-PRO" panose="020F0600000000000000" pitchFamily="50" charset="-128"/>
                  <a:ea typeface="HG丸ｺﾞｼｯｸM-PRO" panose="020F0600000000000000" pitchFamily="50" charset="-128"/>
                </a:rPr>
                <a:t>写真提供：衆議院</a:t>
              </a:r>
            </a:p>
          </p:txBody>
        </p:sp>
      </p:grpSp>
      <p:pic>
        <p:nvPicPr>
          <p:cNvPr id="14338" name="Picture 43" descr="高校の帯"/>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4"/>
          <p:cNvSpPr>
            <a:spLocks noChangeArrowheads="1"/>
          </p:cNvSpPr>
          <p:nvPr/>
        </p:nvSpPr>
        <p:spPr bwMode="auto">
          <a:xfrm>
            <a:off x="395288" y="842963"/>
            <a:ext cx="5851525" cy="6461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税に関する法律（税負担の方法）と税の使い道（予算）は、</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国民の代表者である議員が決めています。</a:t>
            </a:r>
          </a:p>
        </p:txBody>
      </p:sp>
      <p:sp>
        <p:nvSpPr>
          <p:cNvPr id="14341" name="Rectangle 12"/>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8</a:t>
            </a:r>
          </a:p>
        </p:txBody>
      </p:sp>
      <p:sp>
        <p:nvSpPr>
          <p:cNvPr id="14342" name="Rectangle 14"/>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なぜ、税を納めなければならないのだろう？③</a:t>
            </a:r>
            <a:endParaRPr lang="ja-JP" altLang="en-US" sz="4800"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4343" name="Line 15">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4344" name="Line 16">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79889" name="AutoShape 17"/>
          <p:cNvSpPr>
            <a:spLocks noChangeArrowheads="1"/>
          </p:cNvSpPr>
          <p:nvPr/>
        </p:nvSpPr>
        <p:spPr bwMode="auto">
          <a:xfrm rot="7200000">
            <a:off x="2513807" y="3817144"/>
            <a:ext cx="1331912" cy="647700"/>
          </a:xfrm>
          <a:prstGeom prst="rightArrow">
            <a:avLst>
              <a:gd name="adj1" fmla="val 70593"/>
              <a:gd name="adj2" fmla="val 26914"/>
            </a:avLst>
          </a:prstGeom>
          <a:solidFill>
            <a:srgbClr val="FF9900"/>
          </a:solidFill>
          <a:ln w="9525">
            <a:noFill/>
            <a:miter lim="800000"/>
            <a:headEnd/>
            <a:tailEnd/>
          </a:ln>
          <a:effectLst>
            <a:outerShdw dist="35921" dir="2700000" algn="ctr" rotWithShape="0">
              <a:schemeClr val="bg2">
                <a:alpha val="50000"/>
              </a:schemeClr>
            </a:outerShdw>
          </a:effectLst>
        </p:spPr>
        <p:txBody>
          <a:bodyPr vert="vert270" wrap="none" anchor="ctr"/>
          <a:lstStyle/>
          <a:p>
            <a:pPr algn="ctr" eaLnBrk="1" hangingPunct="1">
              <a:defRPr/>
            </a:pPr>
            <a:r>
              <a:rPr lang="ja-JP" altLang="en-US" sz="1200" dirty="0">
                <a:solidFill>
                  <a:schemeClr val="bg1"/>
                </a:solidFill>
                <a:latin typeface="HG創英角ﾎﾟｯﾌﾟ体" pitchFamily="49" charset="-128"/>
                <a:ea typeface="HG創英角ﾎﾟｯﾌﾟ体" pitchFamily="49" charset="-128"/>
              </a:rPr>
              <a:t>選挙</a:t>
            </a:r>
          </a:p>
        </p:txBody>
      </p:sp>
      <p:grpSp>
        <p:nvGrpSpPr>
          <p:cNvPr id="3" name="Group 42"/>
          <p:cNvGrpSpPr>
            <a:grpSpLocks/>
          </p:cNvGrpSpPr>
          <p:nvPr/>
        </p:nvGrpSpPr>
        <p:grpSpPr bwMode="auto">
          <a:xfrm>
            <a:off x="1773238" y="1862138"/>
            <a:ext cx="5597525" cy="2879725"/>
            <a:chOff x="1120" y="1206"/>
            <a:chExt cx="3526" cy="1814"/>
          </a:xfrm>
        </p:grpSpPr>
        <p:sp>
          <p:nvSpPr>
            <p:cNvPr id="14348" name="AutoShape 19"/>
            <p:cNvSpPr>
              <a:spLocks noChangeArrowheads="1"/>
            </p:cNvSpPr>
            <p:nvPr/>
          </p:nvSpPr>
          <p:spPr bwMode="auto">
            <a:xfrm>
              <a:off x="1120" y="1253"/>
              <a:ext cx="3526" cy="868"/>
            </a:xfrm>
            <a:prstGeom prst="roundRect">
              <a:avLst>
                <a:gd name="adj" fmla="val 8579"/>
              </a:avLst>
            </a:prstGeom>
            <a:solidFill>
              <a:schemeClr val="bg1"/>
            </a:solidFill>
            <a:ln w="6350">
              <a:solidFill>
                <a:srgbClr val="FF66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pic>
          <p:nvPicPr>
            <p:cNvPr id="14349"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 y="1212"/>
              <a:ext cx="941"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7" y="1285"/>
              <a:ext cx="1070" cy="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AutoShape 24"/>
            <p:cNvSpPr>
              <a:spLocks noChangeArrowheads="1"/>
            </p:cNvSpPr>
            <p:nvPr/>
          </p:nvSpPr>
          <p:spPr bwMode="auto">
            <a:xfrm>
              <a:off x="1161" y="1298"/>
              <a:ext cx="329" cy="157"/>
            </a:xfrm>
            <a:prstGeom prst="roundRect">
              <a:avLst>
                <a:gd name="adj" fmla="val 50000"/>
              </a:avLst>
            </a:prstGeom>
            <a:solidFill>
              <a:srgbClr val="FF66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b="1">
                  <a:solidFill>
                    <a:schemeClr val="bg1"/>
                  </a:solidFill>
                  <a:latin typeface="ＭＳ ゴシック" panose="020B0609070205080204" pitchFamily="49" charset="-128"/>
                </a:rPr>
                <a:t>国民</a:t>
              </a:r>
            </a:p>
          </p:txBody>
        </p:sp>
        <p:pic>
          <p:nvPicPr>
            <p:cNvPr id="14352" name="Picture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2" y="1206"/>
              <a:ext cx="1229"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AutoShape 25"/>
            <p:cNvSpPr>
              <a:spLocks noChangeArrowheads="1"/>
            </p:cNvSpPr>
            <p:nvPr/>
          </p:nvSpPr>
          <p:spPr bwMode="auto">
            <a:xfrm rot="3600000">
              <a:off x="3244" y="2397"/>
              <a:ext cx="839" cy="408"/>
            </a:xfrm>
            <a:prstGeom prst="rightArrow">
              <a:avLst>
                <a:gd name="adj1" fmla="val 70593"/>
                <a:gd name="adj2" fmla="val 26914"/>
              </a:avLst>
            </a:prstGeom>
            <a:solidFill>
              <a:srgbClr val="FF9900"/>
            </a:solidFill>
            <a:ln w="9525">
              <a:noFill/>
              <a:miter lim="800000"/>
              <a:headEnd/>
              <a:tailEnd/>
            </a:ln>
            <a:effectLst>
              <a:outerShdw dist="40161" dir="1106097" algn="ctr" rotWithShape="0">
                <a:schemeClr val="bg2">
                  <a:alpha val="50000"/>
                </a:schemeClr>
              </a:outerShdw>
            </a:effectLst>
          </p:spPr>
          <p:txBody>
            <a:bodyPr vert="vert270" wrap="none" anchor="ctr"/>
            <a:lstStyle/>
            <a:p>
              <a:pPr algn="ctr" eaLnBrk="1" hangingPunct="1">
                <a:defRPr/>
              </a:pPr>
              <a:r>
                <a:rPr lang="ja-JP" altLang="en-US" sz="1200" dirty="0">
                  <a:solidFill>
                    <a:schemeClr val="bg1"/>
                  </a:solidFill>
                  <a:latin typeface="HG創英角ﾎﾟｯﾌﾟ体" pitchFamily="49" charset="-128"/>
                  <a:ea typeface="HG創英角ﾎﾟｯﾌﾟ体" pitchFamily="49" charset="-128"/>
                </a:rPr>
                <a:t>納税</a:t>
              </a:r>
            </a:p>
          </p:txBody>
        </p:sp>
      </p:grpSp>
      <p:pic>
        <p:nvPicPr>
          <p:cNvPr id="14347" name="Picture 3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15050"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1723856045"/>
      </p:ext>
    </p:extLst>
  </p:cSld>
  <p:clrMapOvr>
    <a:masterClrMapping/>
  </p:clrMapOvr>
  <p:transition advTm="2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9889"/>
                                        </p:tgtEl>
                                        <p:attrNameLst>
                                          <p:attrName>style.visibility</p:attrName>
                                        </p:attrNameLst>
                                      </p:cBhvr>
                                      <p:to>
                                        <p:strVal val="visible"/>
                                      </p:to>
                                    </p:set>
                                    <p:anim calcmode="lin" valueType="num">
                                      <p:cBhvr>
                                        <p:cTn id="19" dur="500" fill="hold"/>
                                        <p:tgtEl>
                                          <p:spTgt spid="79889"/>
                                        </p:tgtEl>
                                        <p:attrNameLst>
                                          <p:attrName>ppt_w</p:attrName>
                                        </p:attrNameLst>
                                      </p:cBhvr>
                                      <p:tavLst>
                                        <p:tav tm="0">
                                          <p:val>
                                            <p:fltVal val="0"/>
                                          </p:val>
                                        </p:tav>
                                        <p:tav tm="100000">
                                          <p:val>
                                            <p:strVal val="#ppt_w"/>
                                          </p:val>
                                        </p:tav>
                                      </p:tavLst>
                                    </p:anim>
                                    <p:anim calcmode="lin" valueType="num">
                                      <p:cBhvr>
                                        <p:cTn id="20" dur="500" fill="hold"/>
                                        <p:tgtEl>
                                          <p:spTgt spid="798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10.xml><?xml version="1.0" encoding="utf-8"?>
<p:tagLst xmlns:a="http://schemas.openxmlformats.org/drawingml/2006/main" xmlns:r="http://schemas.openxmlformats.org/officeDocument/2006/relationships" xmlns:p="http://schemas.openxmlformats.org/presentationml/2006/main">
  <p:tag name="TIMING" val="|0.1|0.3|0.9"/>
</p:tagLst>
</file>

<file path=ppt/tags/tag11.xml><?xml version="1.0" encoding="utf-8"?>
<p:tagLst xmlns:a="http://schemas.openxmlformats.org/drawingml/2006/main" xmlns:r="http://schemas.openxmlformats.org/officeDocument/2006/relationships" xmlns:p="http://schemas.openxmlformats.org/presentationml/2006/main">
  <p:tag name="TIMING" val="|0"/>
</p:tagLst>
</file>

<file path=ppt/tags/tag12.xml><?xml version="1.0" encoding="utf-8"?>
<p:tagLst xmlns:a="http://schemas.openxmlformats.org/drawingml/2006/main" xmlns:r="http://schemas.openxmlformats.org/officeDocument/2006/relationships" xmlns:p="http://schemas.openxmlformats.org/presentationml/2006/main">
  <p:tag name="TIMING" val="|1.5|0.5|0.4|0.4|0.4"/>
</p:tagLst>
</file>

<file path=ppt/tags/tag13.xml><?xml version="1.0" encoding="utf-8"?>
<p:tagLst xmlns:a="http://schemas.openxmlformats.org/drawingml/2006/main" xmlns:r="http://schemas.openxmlformats.org/officeDocument/2006/relationships" xmlns:p="http://schemas.openxmlformats.org/presentationml/2006/main">
  <p:tag name="TIMING" val="|0|1.5"/>
</p:tagLst>
</file>

<file path=ppt/tags/tag14.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0|0.1|0"/>
</p:tagLst>
</file>

<file path=ppt/tags/tag3.xml><?xml version="1.0" encoding="utf-8"?>
<p:tagLst xmlns:a="http://schemas.openxmlformats.org/drawingml/2006/main" xmlns:r="http://schemas.openxmlformats.org/officeDocument/2006/relationships" xmlns:p="http://schemas.openxmlformats.org/presentationml/2006/main">
  <p:tag name="TIMING" val="|0|0.1|0|0"/>
</p:tagLst>
</file>

<file path=ppt/tags/tag4.xml><?xml version="1.0" encoding="utf-8"?>
<p:tagLst xmlns:a="http://schemas.openxmlformats.org/drawingml/2006/main" xmlns:r="http://schemas.openxmlformats.org/officeDocument/2006/relationships" xmlns:p="http://schemas.openxmlformats.org/presentationml/2006/main">
  <p:tag name="TIMING" val="|0.1|0|0"/>
</p:tagLst>
</file>

<file path=ppt/tags/tag5.xml><?xml version="1.0" encoding="utf-8"?>
<p:tagLst xmlns:a="http://schemas.openxmlformats.org/drawingml/2006/main" xmlns:r="http://schemas.openxmlformats.org/officeDocument/2006/relationships" xmlns:p="http://schemas.openxmlformats.org/presentationml/2006/main">
  <p:tag name="TIMING" val="|0|0|0.2|0"/>
</p:tagLst>
</file>

<file path=ppt/tags/tag6.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0|0.4|0"/>
</p:tagLst>
</file>

<file path=ppt/tags/tag8.xml><?xml version="1.0" encoding="utf-8"?>
<p:tagLst xmlns:a="http://schemas.openxmlformats.org/drawingml/2006/main" xmlns:r="http://schemas.openxmlformats.org/officeDocument/2006/relationships" xmlns:p="http://schemas.openxmlformats.org/presentationml/2006/main">
  <p:tag name="TIMING" val="|0.1|0|0.4|0"/>
</p:tagLst>
</file>

<file path=ppt/tags/tag9.xml><?xml version="1.0" encoding="utf-8"?>
<p:tagLst xmlns:a="http://schemas.openxmlformats.org/drawingml/2006/main" xmlns:r="http://schemas.openxmlformats.org/officeDocument/2006/relationships" xmlns:p="http://schemas.openxmlformats.org/presentationml/2006/main">
  <p:tag name="TIMING" val="|0.3|0.3"/>
</p:tagLst>
</file>

<file path=ppt/theme/theme1.xml><?xml version="1.0" encoding="utf-8"?>
<a:theme xmlns:a="http://schemas.openxmlformats.org/drawingml/2006/main" name="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1218</Words>
  <Application>Microsoft Office PowerPoint</Application>
  <PresentationFormat>画面に合わせる (4:3)</PresentationFormat>
  <Paragraphs>253</Paragraphs>
  <Slides>24</Slides>
  <Notes>4</Notes>
  <HiddenSlides>1</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2</vt:i4>
      </vt:variant>
      <vt:variant>
        <vt:lpstr>スライド タイトル</vt:lpstr>
      </vt:variant>
      <vt:variant>
        <vt:i4>24</vt:i4>
      </vt:variant>
    </vt:vector>
  </HeadingPairs>
  <TitlesOfParts>
    <vt:vector size="41" baseType="lpstr">
      <vt:lpstr>HG丸ｺﾞｼｯｸM-PRO</vt:lpstr>
      <vt:lpstr>ＭＳ Ｐゴシック</vt:lpstr>
      <vt:lpstr>HGP創英角ｺﾞｼｯｸUB</vt:lpstr>
      <vt:lpstr>HGS創英角ｺﾞｼｯｸUB</vt:lpstr>
      <vt:lpstr>HG創英角ｺﾞｼｯｸUB</vt:lpstr>
      <vt:lpstr>Century</vt:lpstr>
      <vt:lpstr>Arial</vt:lpstr>
      <vt:lpstr>ＭＳ Ｐ明朝</vt:lpstr>
      <vt:lpstr>HGS創英角ﾎﾟｯﾌﾟ体</vt:lpstr>
      <vt:lpstr>メイリオ</vt:lpstr>
      <vt:lpstr>HG創英角ﾎﾟｯﾌﾟ体</vt:lpstr>
      <vt:lpstr>ＭＳ ゴシック</vt:lpstr>
      <vt:lpstr>Times</vt:lpstr>
      <vt:lpstr>Wingdings</vt:lpstr>
      <vt:lpstr>新しいプレゼンテーション</vt:lpstr>
      <vt:lpstr>Image</vt:lpstr>
      <vt:lpstr>ワークシート</vt:lpstr>
      <vt:lpstr>私たちの生活と財政の役割</vt:lpstr>
      <vt:lpstr>1.暮らしの中の税①</vt:lpstr>
      <vt:lpstr>1.暮らしの中の税②</vt:lpstr>
      <vt:lpstr>1.暮らしの中の税③</vt:lpstr>
      <vt:lpstr>1.暮らしの中の税④</vt:lpstr>
      <vt:lpstr>2.なぜ、税を納めなければならないのだろう？①-1</vt:lpstr>
      <vt:lpstr>2.なぜ、税を納めなければならないのだろう？①-2</vt:lpstr>
      <vt:lpstr>2.なぜ、税を納めなければならないのだろう？②</vt:lpstr>
      <vt:lpstr>2.なぜ、税を納めなければならないのだろう？③</vt:lpstr>
      <vt:lpstr>3.今までの議論をまとめてみよう</vt:lpstr>
      <vt:lpstr>1.アルバイト代の源泉徴収票を見てみよう</vt:lpstr>
      <vt:lpstr>2.所得税及び復興特別所得税を計算してみよう</vt:lpstr>
      <vt:lpstr>2.所得税及び復興特別所得税を計算してみよう　①収入金額等</vt:lpstr>
      <vt:lpstr>2.所得税及び復興特別所得税を計算してみよう　①収入金額等</vt:lpstr>
      <vt:lpstr>2.所得税及び復興特別所得税を計算してみよう　②所得金額</vt:lpstr>
      <vt:lpstr>2.所得税及び復興特別所得税を計算してみよう　②所得金額</vt:lpstr>
      <vt:lpstr>2.所得税及び復興特別所得税を計算してみよう　 　～１回目の控除（必要経費など）～</vt:lpstr>
      <vt:lpstr>PowerPoint プレゼンテーション</vt:lpstr>
      <vt:lpstr>PowerPoint プレゼンテーション</vt:lpstr>
      <vt:lpstr>2.所得税及び復興特別所得税を計算してみよう　 　～２回目の控除（所得控除）～</vt:lpstr>
      <vt:lpstr>2.所得税及び復興特別所得税を計算してみよう　④税金の計算</vt:lpstr>
      <vt:lpstr>2.所得税及び復興特別所得税を計算してみよう　④税金の計算</vt:lpstr>
      <vt:lpstr>2.所得税及び復興特別所得税を計算してみよう　解答</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2014-06-26T05:07:41Z</dcterms:created>
  <dcterms:modified xsi:type="dcterms:W3CDTF">2020-07-02T00:21:38Z</dcterms:modified>
</cp:coreProperties>
</file>