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Lst>
  <p:notesMasterIdLst>
    <p:notesMasterId r:id="rId14"/>
  </p:notesMasterIdLst>
  <p:handoutMasterIdLst>
    <p:handoutMasterId r:id="rId15"/>
  </p:handoutMasterIdLst>
  <p:sldIdLst>
    <p:sldId id="436" r:id="rId9"/>
    <p:sldId id="433" r:id="rId10"/>
    <p:sldId id="434" r:id="rId11"/>
    <p:sldId id="435" r:id="rId12"/>
    <p:sldId id="457" r:id="rId13"/>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表紙" id="{A5923742-C38A-4198-9694-59CEEE41F4EE}">
          <p14:sldIdLst>
            <p14:sldId id="436"/>
            <p14:sldId id="433"/>
            <p14:sldId id="434"/>
            <p14:sldId id="435"/>
            <p14:sldId id="45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E00"/>
    <a:srgbClr val="269E00"/>
    <a:srgbClr val="D1E8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33" autoAdjust="0"/>
    <p:restoredTop sz="75265" autoAdjust="0"/>
  </p:normalViewPr>
  <p:slideViewPr>
    <p:cSldViewPr snapToGrid="0">
      <p:cViewPr varScale="1">
        <p:scale>
          <a:sx n="57" d="100"/>
          <a:sy n="57" d="100"/>
        </p:scale>
        <p:origin x="1128" y="66"/>
      </p:cViewPr>
      <p:guideLst/>
    </p:cSldViewPr>
  </p:slideViewPr>
  <p:notesTextViewPr>
    <p:cViewPr>
      <p:scale>
        <a:sx n="75" d="100"/>
        <a:sy n="75" d="100"/>
      </p:scale>
      <p:origin x="0" y="0"/>
    </p:cViewPr>
  </p:notesTextViewPr>
  <p:sorterViewPr>
    <p:cViewPr>
      <p:scale>
        <a:sx n="100" d="100"/>
        <a:sy n="100" d="100"/>
      </p:scale>
      <p:origin x="0" y="-1398"/>
    </p:cViewPr>
  </p:sorterViewPr>
  <p:notesViewPr>
    <p:cSldViewPr snapToGrid="0">
      <p:cViewPr varScale="1">
        <p:scale>
          <a:sx n="53" d="100"/>
          <a:sy n="53" d="100"/>
        </p:scale>
        <p:origin x="293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45393" cy="498083"/>
          </a:xfrm>
          <a:prstGeom prst="rect">
            <a:avLst/>
          </a:prstGeom>
        </p:spPr>
        <p:txBody>
          <a:bodyPr vert="horz" lIns="91670" tIns="45836" rIns="91670" bIns="4583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690" y="2"/>
            <a:ext cx="2945393" cy="498083"/>
          </a:xfrm>
          <a:prstGeom prst="rect">
            <a:avLst/>
          </a:prstGeom>
        </p:spPr>
        <p:txBody>
          <a:bodyPr vert="horz" lIns="91670" tIns="45836" rIns="91670" bIns="45836" rtlCol="0"/>
          <a:lstStyle>
            <a:lvl1pPr algn="r">
              <a:defRPr sz="1200"/>
            </a:lvl1pPr>
          </a:lstStyle>
          <a:p>
            <a:fld id="{BB4B424F-C91C-4A86-93A2-D6E492138E3D}" type="datetimeFigureOut">
              <a:rPr kumimoji="1" lang="ja-JP" altLang="en-US" smtClean="0"/>
              <a:t>2021/3/12</a:t>
            </a:fld>
            <a:endParaRPr kumimoji="1" lang="ja-JP" altLang="en-US"/>
          </a:p>
        </p:txBody>
      </p:sp>
      <p:sp>
        <p:nvSpPr>
          <p:cNvPr id="4" name="フッター プレースホルダー 3"/>
          <p:cNvSpPr>
            <a:spLocks noGrp="1"/>
          </p:cNvSpPr>
          <p:nvPr>
            <p:ph type="ftr" sz="quarter" idx="2"/>
          </p:nvPr>
        </p:nvSpPr>
        <p:spPr>
          <a:xfrm>
            <a:off x="3" y="9428560"/>
            <a:ext cx="2945393" cy="498082"/>
          </a:xfrm>
          <a:prstGeom prst="rect">
            <a:avLst/>
          </a:prstGeom>
        </p:spPr>
        <p:txBody>
          <a:bodyPr vert="horz" lIns="91670" tIns="45836" rIns="91670" bIns="4583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690" y="9428560"/>
            <a:ext cx="2945393" cy="498082"/>
          </a:xfrm>
          <a:prstGeom prst="rect">
            <a:avLst/>
          </a:prstGeom>
        </p:spPr>
        <p:txBody>
          <a:bodyPr vert="horz" lIns="91670" tIns="45836" rIns="91670" bIns="45836" rtlCol="0" anchor="b"/>
          <a:lstStyle>
            <a:lvl1pPr algn="r">
              <a:defRPr sz="1200"/>
            </a:lvl1pPr>
          </a:lstStyle>
          <a:p>
            <a:fld id="{A099F3D2-4B31-4FDE-8C0D-D01E92DF36ED}" type="slidenum">
              <a:rPr kumimoji="1" lang="ja-JP" altLang="en-US" smtClean="0"/>
              <a:t>‹#›</a:t>
            </a:fld>
            <a:endParaRPr kumimoji="1" lang="ja-JP" altLang="en-US"/>
          </a:p>
        </p:txBody>
      </p:sp>
    </p:spTree>
    <p:extLst>
      <p:ext uri="{BB962C8B-B14F-4D97-AF65-F5344CB8AC3E}">
        <p14:creationId xmlns:p14="http://schemas.microsoft.com/office/powerpoint/2010/main" val="308999078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5"/>
            <a:ext cx="2945660" cy="498056"/>
          </a:xfrm>
          <a:prstGeom prst="rect">
            <a:avLst/>
          </a:prstGeom>
        </p:spPr>
        <p:txBody>
          <a:bodyPr vert="horz" lIns="91648" tIns="45826" rIns="91648" bIns="4582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7" y="5"/>
            <a:ext cx="2945660" cy="498056"/>
          </a:xfrm>
          <a:prstGeom prst="rect">
            <a:avLst/>
          </a:prstGeom>
        </p:spPr>
        <p:txBody>
          <a:bodyPr vert="horz" lIns="91648" tIns="45826" rIns="91648" bIns="45826" rtlCol="0"/>
          <a:lstStyle>
            <a:lvl1pPr algn="r">
              <a:defRPr sz="1200"/>
            </a:lvl1pPr>
          </a:lstStyle>
          <a:p>
            <a:fld id="{8B8922E0-8DBC-4EC0-87B2-31A556E3A90D}" type="datetimeFigureOut">
              <a:rPr kumimoji="1" lang="ja-JP" altLang="en-US" smtClean="0"/>
              <a:t>2021/3/12</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51213"/>
          </a:xfrm>
          <a:prstGeom prst="rect">
            <a:avLst/>
          </a:prstGeom>
          <a:noFill/>
          <a:ln w="12700">
            <a:solidFill>
              <a:prstClr val="black"/>
            </a:solidFill>
          </a:ln>
        </p:spPr>
        <p:txBody>
          <a:bodyPr vert="horz" lIns="91648" tIns="45826" rIns="91648" bIns="45826" rtlCol="0" anchor="ctr"/>
          <a:lstStyle/>
          <a:p>
            <a:endParaRPr lang="ja-JP" altLang="en-US"/>
          </a:p>
        </p:txBody>
      </p:sp>
      <p:sp>
        <p:nvSpPr>
          <p:cNvPr id="5" name="ノート プレースホルダー 4"/>
          <p:cNvSpPr>
            <a:spLocks noGrp="1"/>
          </p:cNvSpPr>
          <p:nvPr>
            <p:ph type="body" sz="quarter" idx="3"/>
          </p:nvPr>
        </p:nvSpPr>
        <p:spPr>
          <a:xfrm>
            <a:off x="679768" y="4777197"/>
            <a:ext cx="5438140" cy="4458243"/>
          </a:xfrm>
          <a:prstGeom prst="rect">
            <a:avLst/>
          </a:prstGeom>
        </p:spPr>
        <p:txBody>
          <a:bodyPr vert="horz" lIns="91648" tIns="45826" rIns="91648" bIns="45826" rtlCol="0"/>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フッター プレースホルダー 5"/>
          <p:cNvSpPr>
            <a:spLocks noGrp="1"/>
          </p:cNvSpPr>
          <p:nvPr>
            <p:ph type="ftr" sz="quarter" idx="4"/>
          </p:nvPr>
        </p:nvSpPr>
        <p:spPr>
          <a:xfrm>
            <a:off x="4" y="9428585"/>
            <a:ext cx="2945660" cy="498055"/>
          </a:xfrm>
          <a:prstGeom prst="rect">
            <a:avLst/>
          </a:prstGeom>
        </p:spPr>
        <p:txBody>
          <a:bodyPr vert="horz" lIns="91648" tIns="45826" rIns="91648" bIns="4582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7" y="9428585"/>
            <a:ext cx="2945660" cy="498055"/>
          </a:xfrm>
          <a:prstGeom prst="rect">
            <a:avLst/>
          </a:prstGeom>
        </p:spPr>
        <p:txBody>
          <a:bodyPr vert="horz" lIns="91648" tIns="45826" rIns="91648" bIns="45826" rtlCol="0" anchor="b"/>
          <a:lstStyle>
            <a:lvl1pPr algn="r">
              <a:defRPr sz="1200"/>
            </a:lvl1pPr>
          </a:lstStyle>
          <a:p>
            <a:fld id="{EA71205C-CD34-4167-A7F8-1523ED1711AA}" type="slidenum">
              <a:rPr kumimoji="1" lang="ja-JP" altLang="en-US" smtClean="0"/>
              <a:t>‹#›</a:t>
            </a:fld>
            <a:endParaRPr kumimoji="1" lang="ja-JP" altLang="en-US"/>
          </a:p>
        </p:txBody>
      </p:sp>
    </p:spTree>
    <p:extLst>
      <p:ext uri="{BB962C8B-B14F-4D97-AF65-F5344CB8AC3E}">
        <p14:creationId xmlns:p14="http://schemas.microsoft.com/office/powerpoint/2010/main" val="92470966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165225" y="4777197"/>
            <a:ext cx="4650360" cy="4458243"/>
          </a:xfrm>
        </p:spPr>
        <p:txBody>
          <a:bodyPr/>
          <a:lstStyle/>
          <a:p>
            <a:r>
              <a:rPr kumimoji="1" lang="ja-JP" altLang="en-US" dirty="0" smtClean="0"/>
              <a:t>　これから国の財政状況を見ていきますが、その前に山口県の財政状況を見てみましょう。</a:t>
            </a:r>
          </a:p>
          <a:p>
            <a:r>
              <a:rPr kumimoji="1" lang="ja-JP" altLang="en-US" dirty="0" smtClean="0"/>
              <a:t>　当初予算は</a:t>
            </a:r>
            <a:r>
              <a:rPr kumimoji="1" lang="en-US" altLang="ja-JP" dirty="0" smtClean="0"/>
              <a:t>6,741</a:t>
            </a:r>
            <a:r>
              <a:rPr kumimoji="1" lang="ja-JP" altLang="en-US" dirty="0" smtClean="0"/>
              <a:t>億円で、歳出を見ると、教育費、民生費、交際費、土木費の順に、歳出の金額の割合が高いことが分かります。</a:t>
            </a:r>
          </a:p>
          <a:p>
            <a:pPr defTabSz="907354">
              <a:defRPr/>
            </a:pPr>
            <a:r>
              <a:rPr kumimoji="1" lang="ja-JP" altLang="en-US" dirty="0" smtClean="0"/>
              <a:t>　次に、「</a:t>
            </a:r>
            <a:r>
              <a:rPr kumimoji="1" lang="en-US" altLang="ja-JP" dirty="0" smtClean="0"/>
              <a:t>9</a:t>
            </a:r>
            <a:r>
              <a:rPr kumimoji="1" lang="ja-JP" altLang="en-US" dirty="0" smtClean="0"/>
              <a:t>月補正後」の円グラフを見てください。小さい字で「令和</a:t>
            </a:r>
            <a:r>
              <a:rPr kumimoji="1" lang="en-US" altLang="ja-JP" dirty="0" smtClean="0"/>
              <a:t>2</a:t>
            </a:r>
            <a:r>
              <a:rPr kumimoji="1" lang="ja-JP" altLang="en-US" dirty="0" smtClean="0"/>
              <a:t>年度は、新型コロナウイルス感染症への対応に万全を期するため、</a:t>
            </a:r>
          </a:p>
          <a:p>
            <a:pPr defTabSz="907354">
              <a:defRPr/>
            </a:pPr>
            <a:r>
              <a:rPr kumimoji="1" lang="ja-JP" altLang="en-US" dirty="0" smtClean="0"/>
              <a:t>予算の大幅な補正を行っています。」と記載されています。</a:t>
            </a:r>
          </a:p>
          <a:p>
            <a:pPr defTabSz="907354">
              <a:defRPr/>
            </a:pPr>
            <a:r>
              <a:rPr kumimoji="1" lang="ja-JP" altLang="en-US" dirty="0" smtClean="0"/>
              <a:t>　歳入では「諸収入」が大幅に増加し、総額は</a:t>
            </a:r>
            <a:r>
              <a:rPr kumimoji="1" lang="en-US" altLang="ja-JP" dirty="0" smtClean="0"/>
              <a:t>1</a:t>
            </a:r>
            <a:r>
              <a:rPr kumimoji="1" lang="ja-JP" altLang="en-US" dirty="0" smtClean="0"/>
              <a:t>兆</a:t>
            </a:r>
            <a:r>
              <a:rPr kumimoji="1" lang="en-US" altLang="ja-JP" dirty="0" smtClean="0"/>
              <a:t>295</a:t>
            </a:r>
            <a:r>
              <a:rPr kumimoji="1" lang="ja-JP" altLang="en-US" dirty="0" smtClean="0"/>
              <a:t>億円と大幅に増加しています。</a:t>
            </a:r>
          </a:p>
          <a:p>
            <a:pPr defTabSz="907354">
              <a:defRPr/>
            </a:pPr>
            <a:r>
              <a:rPr kumimoji="1" lang="ja-JP" altLang="en-US" dirty="0" smtClean="0"/>
              <a:t>　歳出では教育費や民生費の金額も上がっていますが、商工費が</a:t>
            </a:r>
            <a:r>
              <a:rPr kumimoji="1" lang="en-US" altLang="ja-JP" dirty="0" smtClean="0"/>
              <a:t>461</a:t>
            </a:r>
            <a:r>
              <a:rPr kumimoji="1" lang="ja-JP" altLang="en-US" dirty="0" smtClean="0"/>
              <a:t>億円から</a:t>
            </a:r>
            <a:r>
              <a:rPr kumimoji="1" lang="en-US" altLang="ja-JP" dirty="0" smtClean="0"/>
              <a:t>2,986</a:t>
            </a:r>
            <a:r>
              <a:rPr kumimoji="1" lang="ja-JP" altLang="en-US" dirty="0" smtClean="0"/>
              <a:t>億円増加し、</a:t>
            </a:r>
            <a:r>
              <a:rPr kumimoji="1" lang="en-US" altLang="ja-JP" dirty="0" smtClean="0"/>
              <a:t>3,447</a:t>
            </a:r>
            <a:r>
              <a:rPr kumimoji="1" lang="ja-JP" altLang="en-US" dirty="0" smtClean="0"/>
              <a:t>億円となっています。　</a:t>
            </a:r>
          </a:p>
        </p:txBody>
      </p:sp>
    </p:spTree>
    <p:extLst>
      <p:ext uri="{BB962C8B-B14F-4D97-AF65-F5344CB8AC3E}">
        <p14:creationId xmlns:p14="http://schemas.microsoft.com/office/powerpoint/2010/main" val="723767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a:xfrm>
            <a:off x="884238" y="688975"/>
            <a:ext cx="4968875" cy="3727450"/>
          </a:xfrm>
          <a:prstGeom prst="rect">
            <a:avLst/>
          </a:prstGeom>
          <a:ln w="6350">
            <a:solidFill>
              <a:schemeClr val="tx1"/>
            </a:solidFill>
            <a:miter lim="800000"/>
            <a:headEnd/>
            <a:tailEnd/>
          </a:ln>
        </p:spPr>
      </p:sp>
      <p:sp>
        <p:nvSpPr>
          <p:cNvPr id="19459" name="ノート プレースホルダ 2"/>
          <p:cNvSpPr>
            <a:spLocks noGrp="1"/>
          </p:cNvSpPr>
          <p:nvPr>
            <p:ph type="body" idx="1"/>
          </p:nvPr>
        </p:nvSpPr>
        <p:spPr>
          <a:xfrm>
            <a:off x="727851" y="4572000"/>
            <a:ext cx="5494117" cy="5084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a:r>
              <a:rPr lang="ja-JP" altLang="en-US" sz="1050" dirty="0">
                <a:latin typeface="メイリオ" panose="020B0604030504040204" pitchFamily="50" charset="-128"/>
                <a:ea typeface="メイリオ" panose="020B0604030504040204" pitchFamily="50" charset="-128"/>
              </a:rPr>
              <a:t>　</a:t>
            </a:r>
            <a:r>
              <a:rPr kumimoji="0" lang="ja-JP" altLang="en-US" sz="1050" dirty="0" smtClean="0">
                <a:latin typeface="HG丸ｺﾞｼｯｸM-PRO" panose="020F0400000000000000" pitchFamily="50" charset="-128"/>
                <a:ea typeface="HG丸ｺﾞｼｯｸM-PRO" panose="020F0400000000000000" pitchFamily="50" charset="-128"/>
              </a:rPr>
              <a:t>財政</a:t>
            </a:r>
            <a:r>
              <a:rPr kumimoji="0" lang="ja-JP" altLang="en-US" sz="1050" dirty="0">
                <a:latin typeface="HG丸ｺﾞｼｯｸM-PRO" panose="020F0400000000000000" pitchFamily="50" charset="-128"/>
                <a:ea typeface="HG丸ｺﾞｼｯｸM-PRO" panose="020F0400000000000000" pitchFamily="50" charset="-128"/>
              </a:rPr>
              <a:t>の現状（令和２年度の一般会計当初予算）に</a:t>
            </a:r>
            <a:r>
              <a:rPr kumimoji="0" lang="ja-JP" altLang="en-US" sz="1050" dirty="0" smtClean="0">
                <a:latin typeface="HG丸ｺﾞｼｯｸM-PRO" panose="020F0400000000000000" pitchFamily="50" charset="-128"/>
                <a:ea typeface="HG丸ｺﾞｼｯｸM-PRO" panose="020F0400000000000000" pitchFamily="50" charset="-128"/>
              </a:rPr>
              <a:t>ついて</a:t>
            </a:r>
          </a:p>
          <a:p>
            <a:pPr eaLnBrk="1"/>
            <a:r>
              <a:rPr kumimoji="0" lang="ja-JP" altLang="en-US" sz="1050" dirty="0">
                <a:latin typeface="HG丸ｺﾞｼｯｸM-PRO" panose="020F0400000000000000" pitchFamily="50" charset="-128"/>
                <a:ea typeface="HG丸ｺﾞｼｯｸM-PRO" panose="020F0400000000000000" pitchFamily="50" charset="-128"/>
              </a:rPr>
              <a:t>　右側のグラフは国の支出である「歳出」です。</a:t>
            </a:r>
            <a:endParaRPr kumimoji="0" lang="en-US" altLang="ja-JP" sz="1050" dirty="0">
              <a:latin typeface="HG丸ｺﾞｼｯｸM-PRO" panose="020F0400000000000000" pitchFamily="50" charset="-128"/>
              <a:ea typeface="HG丸ｺﾞｼｯｸM-PRO" panose="020F0400000000000000" pitchFamily="50" charset="-128"/>
            </a:endParaRPr>
          </a:p>
          <a:p>
            <a:pPr>
              <a:spcBef>
                <a:spcPts val="599"/>
              </a:spcBef>
            </a:pPr>
            <a:r>
              <a:rPr kumimoji="0" lang="ja-JP" altLang="en-US" sz="1050" dirty="0">
                <a:latin typeface="HG丸ｺﾞｼｯｸM-PRO" panose="020F0400000000000000" pitchFamily="50" charset="-128"/>
                <a:ea typeface="HG丸ｺﾞｼｯｸM-PRO" panose="020F0400000000000000" pitchFamily="50" charset="-128"/>
              </a:rPr>
              <a:t>　全体の約</a:t>
            </a:r>
            <a:r>
              <a:rPr kumimoji="0" lang="en-US" altLang="ja-JP" sz="1050" dirty="0">
                <a:latin typeface="HG丸ｺﾞｼｯｸM-PRO" panose="020F0400000000000000" pitchFamily="50" charset="-128"/>
                <a:ea typeface="HG丸ｺﾞｼｯｸM-PRO" panose="020F0400000000000000" pitchFamily="50" charset="-128"/>
              </a:rPr>
              <a:t>1/3</a:t>
            </a:r>
            <a:r>
              <a:rPr kumimoji="0" lang="ja-JP" altLang="en-US" sz="1050" dirty="0">
                <a:latin typeface="HG丸ｺﾞｼｯｸM-PRO" panose="020F0400000000000000" pitchFamily="50" charset="-128"/>
                <a:ea typeface="HG丸ｺﾞｼｯｸM-PRO" panose="020F0400000000000000" pitchFamily="50" charset="-128"/>
              </a:rPr>
              <a:t>を社会保障</a:t>
            </a:r>
            <a:r>
              <a:rPr kumimoji="0" lang="en-US" altLang="ja-JP" sz="1050" dirty="0">
                <a:latin typeface="HG丸ｺﾞｼｯｸM-PRO" panose="020F0400000000000000" pitchFamily="50" charset="-128"/>
                <a:ea typeface="HG丸ｺﾞｼｯｸM-PRO" panose="020F0400000000000000" pitchFamily="50" charset="-128"/>
              </a:rPr>
              <a:t>(</a:t>
            </a:r>
            <a:r>
              <a:rPr kumimoji="0" lang="ja-JP" altLang="en-US" sz="1050" dirty="0">
                <a:latin typeface="HG丸ｺﾞｼｯｸM-PRO" panose="020F0400000000000000" pitchFamily="50" charset="-128"/>
                <a:ea typeface="HG丸ｺﾞｼｯｸM-PRO" panose="020F0400000000000000" pitchFamily="50" charset="-128"/>
              </a:rPr>
              <a:t>年金、医療等</a:t>
            </a:r>
            <a:r>
              <a:rPr kumimoji="0" lang="en-US" altLang="ja-JP" sz="1050" dirty="0">
                <a:latin typeface="HG丸ｺﾞｼｯｸM-PRO" panose="020F0400000000000000" pitchFamily="50" charset="-128"/>
                <a:ea typeface="HG丸ｺﾞｼｯｸM-PRO" panose="020F0400000000000000" pitchFamily="50" charset="-128"/>
              </a:rPr>
              <a:t>)</a:t>
            </a:r>
            <a:r>
              <a:rPr kumimoji="0" lang="ja-JP" altLang="en-US" sz="1050" dirty="0">
                <a:latin typeface="HG丸ｺﾞｼｯｸM-PRO" panose="020F0400000000000000" pitchFamily="50" charset="-128"/>
                <a:ea typeface="HG丸ｺﾞｼｯｸM-PRO" panose="020F0400000000000000" pitchFamily="50" charset="-128"/>
              </a:rPr>
              <a:t>が占めていますが、この費用は少子・高齢化により年々増えています。次いで、地方交付税交付金等、公共事業、文教及び科学振興、防衛、その他と続き、国債の返却に充てる国債費も約</a:t>
            </a:r>
            <a:r>
              <a:rPr kumimoji="0" lang="en-US" altLang="ja-JP" sz="1050" dirty="0">
                <a:latin typeface="HG丸ｺﾞｼｯｸM-PRO" panose="020F0400000000000000" pitchFamily="50" charset="-128"/>
                <a:ea typeface="HG丸ｺﾞｼｯｸM-PRO" panose="020F0400000000000000" pitchFamily="50" charset="-128"/>
              </a:rPr>
              <a:t>1/4</a:t>
            </a:r>
            <a:r>
              <a:rPr kumimoji="0" lang="ja-JP" altLang="en-US" sz="1050" dirty="0">
                <a:latin typeface="HG丸ｺﾞｼｯｸM-PRO" panose="020F0400000000000000" pitchFamily="50" charset="-128"/>
                <a:ea typeface="HG丸ｺﾞｼｯｸM-PRO" panose="020F0400000000000000" pitchFamily="50" charset="-128"/>
              </a:rPr>
              <a:t>近くになっています。</a:t>
            </a:r>
            <a:endParaRPr kumimoji="0" lang="en-US" altLang="ja-JP" sz="1050" dirty="0">
              <a:latin typeface="HG丸ｺﾞｼｯｸM-PRO" panose="020F0400000000000000" pitchFamily="50" charset="-128"/>
              <a:ea typeface="HG丸ｺﾞｼｯｸM-PRO" panose="020F0400000000000000" pitchFamily="50" charset="-128"/>
            </a:endParaRPr>
          </a:p>
          <a:p>
            <a:pPr>
              <a:spcBef>
                <a:spcPts val="599"/>
              </a:spcBef>
            </a:pPr>
            <a:r>
              <a:rPr kumimoji="0" lang="ja-JP" altLang="en-US" sz="1050" dirty="0">
                <a:latin typeface="HG丸ｺﾞｼｯｸM-PRO" panose="020F0400000000000000" pitchFamily="50" charset="-128"/>
                <a:ea typeface="HG丸ｺﾞｼｯｸM-PRO" panose="020F0400000000000000" pitchFamily="50" charset="-128"/>
              </a:rPr>
              <a:t>　これらの公共サービスを含めた国全体の支出のことを「歳出」といって、今の日本の皆さんの生活を維持していくための費用の内訳をあらわしたものです。</a:t>
            </a:r>
            <a:endParaRPr kumimoji="0" lang="en-US" altLang="ja-JP" sz="1050" dirty="0">
              <a:latin typeface="HG丸ｺﾞｼｯｸM-PRO" panose="020F0400000000000000" pitchFamily="50" charset="-128"/>
              <a:ea typeface="HG丸ｺﾞｼｯｸM-PRO" panose="020F0400000000000000" pitchFamily="50" charset="-128"/>
            </a:endParaRPr>
          </a:p>
          <a:p>
            <a:pPr>
              <a:spcBef>
                <a:spcPts val="599"/>
              </a:spcBef>
            </a:pPr>
            <a:r>
              <a:rPr kumimoji="0" lang="ja-JP" altLang="en-US" sz="1050" dirty="0">
                <a:latin typeface="HG丸ｺﾞｼｯｸM-PRO" panose="020F0400000000000000" pitchFamily="50" charset="-128"/>
                <a:ea typeface="HG丸ｺﾞｼｯｸM-PRO" panose="020F0400000000000000" pitchFamily="50" charset="-128"/>
              </a:rPr>
              <a:t>　令和２年度の歳出総額は</a:t>
            </a:r>
            <a:r>
              <a:rPr kumimoji="0" lang="en-US" altLang="ja-JP" sz="1050" dirty="0" smtClean="0">
                <a:latin typeface="HG丸ｺﾞｼｯｸM-PRO" panose="020F0400000000000000" pitchFamily="50" charset="-128"/>
                <a:ea typeface="HG丸ｺﾞｼｯｸM-PRO" panose="020F0400000000000000" pitchFamily="50" charset="-128"/>
              </a:rPr>
              <a:t>103</a:t>
            </a:r>
            <a:r>
              <a:rPr kumimoji="0" lang="ja-JP" altLang="en-US" sz="1050" dirty="0" smtClean="0">
                <a:latin typeface="HG丸ｺﾞｼｯｸM-PRO" panose="020F0400000000000000" pitchFamily="50" charset="-128"/>
                <a:ea typeface="HG丸ｺﾞｼｯｸM-PRO" panose="020F0400000000000000" pitchFamily="50" charset="-128"/>
              </a:rPr>
              <a:t>兆</a:t>
            </a:r>
            <a:r>
              <a:rPr kumimoji="0" lang="ja-JP" altLang="en-US" sz="1050" dirty="0">
                <a:latin typeface="HG丸ｺﾞｼｯｸM-PRO" panose="020F0400000000000000" pitchFamily="50" charset="-128"/>
                <a:ea typeface="HG丸ｺﾞｼｯｸM-PRO" panose="020F0400000000000000" pitchFamily="50" charset="-128"/>
              </a:rPr>
              <a:t>円となっています</a:t>
            </a:r>
            <a:r>
              <a:rPr kumimoji="0" lang="ja-JP" altLang="en-US" sz="1050" dirty="0" smtClean="0">
                <a:latin typeface="HG丸ｺﾞｼｯｸM-PRO" panose="020F0400000000000000" pitchFamily="50" charset="-128"/>
                <a:ea typeface="HG丸ｺﾞｼｯｸM-PRO" panose="020F0400000000000000" pitchFamily="50" charset="-128"/>
              </a:rPr>
              <a:t>。</a:t>
            </a:r>
            <a:endParaRPr kumimoji="0" lang="en-US" altLang="ja-JP" sz="1050" dirty="0">
              <a:latin typeface="HG丸ｺﾞｼｯｸM-PRO" panose="020F0400000000000000" pitchFamily="50" charset="-128"/>
              <a:ea typeface="HG丸ｺﾞｼｯｸM-PRO" panose="020F0400000000000000" pitchFamily="50" charset="-128"/>
            </a:endParaRPr>
          </a:p>
          <a:p>
            <a:pPr>
              <a:spcBef>
                <a:spcPts val="599"/>
              </a:spcBef>
            </a:pPr>
            <a:r>
              <a:rPr kumimoji="0" lang="ja-JP" altLang="en-US" sz="1050" dirty="0">
                <a:latin typeface="HG丸ｺﾞｼｯｸM-PRO" panose="020F0400000000000000" pitchFamily="50" charset="-128"/>
                <a:ea typeface="HG丸ｺﾞｼｯｸM-PRO" panose="020F0400000000000000" pitchFamily="50" charset="-128"/>
              </a:rPr>
              <a:t>　また、左の円グラフは、税金などによる、日本の収入の内訳です</a:t>
            </a:r>
            <a:r>
              <a:rPr kumimoji="0" lang="ja-JP" altLang="en-US" sz="1050" dirty="0" smtClean="0">
                <a:latin typeface="HG丸ｺﾞｼｯｸM-PRO" panose="020F0400000000000000" pitchFamily="50" charset="-128"/>
                <a:ea typeface="HG丸ｺﾞｼｯｸM-PRO" panose="020F0400000000000000" pitchFamily="50" charset="-128"/>
              </a:rPr>
              <a:t>。これ</a:t>
            </a:r>
            <a:r>
              <a:rPr kumimoji="0" lang="ja-JP" altLang="en-US" sz="1050" dirty="0">
                <a:latin typeface="HG丸ｺﾞｼｯｸM-PRO" panose="020F0400000000000000" pitchFamily="50" charset="-128"/>
                <a:ea typeface="HG丸ｺﾞｼｯｸM-PRO" panose="020F0400000000000000" pitchFamily="50" charset="-128"/>
              </a:rPr>
              <a:t>を「歳入」といって、総額は必ず歳出と一致します。</a:t>
            </a:r>
            <a:endParaRPr kumimoji="0" lang="en-US" altLang="ja-JP" sz="1050" dirty="0">
              <a:latin typeface="HG丸ｺﾞｼｯｸM-PRO" panose="020F0400000000000000" pitchFamily="50" charset="-128"/>
              <a:ea typeface="HG丸ｺﾞｼｯｸM-PRO" panose="020F0400000000000000" pitchFamily="50" charset="-128"/>
            </a:endParaRPr>
          </a:p>
          <a:p>
            <a:pPr>
              <a:spcBef>
                <a:spcPts val="599"/>
              </a:spcBef>
            </a:pPr>
            <a:endParaRPr kumimoji="0" lang="en-US" altLang="ja-JP" sz="1050" dirty="0">
              <a:latin typeface="HG丸ｺﾞｼｯｸM-PRO" panose="020F0400000000000000" pitchFamily="50" charset="-128"/>
              <a:ea typeface="HG丸ｺﾞｼｯｸM-PRO" panose="020F0400000000000000" pitchFamily="50" charset="-128"/>
            </a:endParaRPr>
          </a:p>
          <a:p>
            <a:pPr>
              <a:spcBef>
                <a:spcPts val="599"/>
              </a:spcBef>
            </a:pPr>
            <a:r>
              <a:rPr kumimoji="0" lang="ja-JP" altLang="en-US" sz="1050" dirty="0">
                <a:latin typeface="HG丸ｺﾞｼｯｸM-PRO" panose="020F0400000000000000" pitchFamily="50" charset="-128"/>
                <a:ea typeface="HG丸ｺﾞｼｯｸM-PRO" panose="020F0400000000000000" pitchFamily="50" charset="-128"/>
              </a:rPr>
              <a:t>　右の「歳出」は、日本の皆さんの生活を維持するために必要なものとして予算が組まれました。ですから、税収が少ない時や、災害対策などで支出が増えた時は、国は借金をしなければなりません。</a:t>
            </a:r>
            <a:endParaRPr kumimoji="0" lang="en-US" altLang="ja-JP" sz="1050" dirty="0">
              <a:latin typeface="HG丸ｺﾞｼｯｸM-PRO" panose="020F0400000000000000" pitchFamily="50" charset="-128"/>
              <a:ea typeface="HG丸ｺﾞｼｯｸM-PRO" panose="020F0400000000000000" pitchFamily="50" charset="-128"/>
            </a:endParaRPr>
          </a:p>
          <a:p>
            <a:pPr>
              <a:spcBef>
                <a:spcPts val="599"/>
              </a:spcBef>
            </a:pPr>
            <a:endParaRPr kumimoji="0" lang="en-US" altLang="ja-JP" sz="1050" dirty="0">
              <a:latin typeface="HG丸ｺﾞｼｯｸM-PRO" panose="020F0400000000000000" pitchFamily="50" charset="-128"/>
              <a:ea typeface="HG丸ｺﾞｼｯｸM-PRO" panose="020F0400000000000000" pitchFamily="50" charset="-128"/>
            </a:endParaRPr>
          </a:p>
          <a:p>
            <a:pPr>
              <a:spcBef>
                <a:spcPts val="599"/>
              </a:spcBef>
            </a:pPr>
            <a:r>
              <a:rPr kumimoji="0" lang="ja-JP" altLang="en-US" sz="1050" dirty="0">
                <a:latin typeface="HG丸ｺﾞｼｯｸM-PRO" panose="020F0400000000000000" pitchFamily="50" charset="-128"/>
                <a:ea typeface="HG丸ｺﾞｼｯｸM-PRO" panose="020F0400000000000000" pitchFamily="50" charset="-128"/>
              </a:rPr>
              <a:t>　ここで問題なのは、近年、税収として入ってくる以上の支出をしていることです。★</a:t>
            </a:r>
            <a:endParaRPr kumimoji="0" lang="en-US" altLang="ja-JP" sz="1050" dirty="0">
              <a:latin typeface="HG丸ｺﾞｼｯｸM-PRO" panose="020F0400000000000000" pitchFamily="50" charset="-128"/>
              <a:ea typeface="HG丸ｺﾞｼｯｸM-PRO" panose="020F0400000000000000" pitchFamily="50" charset="-128"/>
            </a:endParaRPr>
          </a:p>
          <a:p>
            <a:pPr>
              <a:spcBef>
                <a:spcPts val="599"/>
              </a:spcBef>
            </a:pPr>
            <a:r>
              <a:rPr kumimoji="0" lang="ja-JP" altLang="en-US" sz="1050" dirty="0" smtClean="0">
                <a:latin typeface="HG丸ｺﾞｼｯｸM-PRO" panose="020F0400000000000000" pitchFamily="50" charset="-128"/>
                <a:ea typeface="HG丸ｺﾞｼｯｸM-PRO" panose="020F0400000000000000" pitchFamily="50" charset="-128"/>
              </a:rPr>
              <a:t>　左側</a:t>
            </a:r>
            <a:r>
              <a:rPr kumimoji="0" lang="ja-JP" altLang="en-US" sz="1050" dirty="0">
                <a:latin typeface="HG丸ｺﾞｼｯｸM-PRO" panose="020F0400000000000000" pitchFamily="50" charset="-128"/>
                <a:ea typeface="HG丸ｺﾞｼｯｸM-PRO" panose="020F0400000000000000" pitchFamily="50" charset="-128"/>
              </a:rPr>
              <a:t>「歳入」のグラフの桃色部分は税収。右側「歳出」のグラフの水色部分は、現在の公共サービス等を維持するための支出を表しています。。</a:t>
            </a:r>
            <a:endParaRPr kumimoji="0" lang="en-US" altLang="ja-JP" sz="1050" dirty="0">
              <a:latin typeface="HG丸ｺﾞｼｯｸM-PRO" panose="020F0400000000000000" pitchFamily="50" charset="-128"/>
              <a:ea typeface="HG丸ｺﾞｼｯｸM-PRO" panose="020F0400000000000000" pitchFamily="50" charset="-128"/>
            </a:endParaRPr>
          </a:p>
          <a:p>
            <a:pPr>
              <a:spcBef>
                <a:spcPts val="599"/>
              </a:spcBef>
            </a:pPr>
            <a:r>
              <a:rPr kumimoji="0" lang="ja-JP" altLang="en-US" sz="1050" dirty="0">
                <a:latin typeface="HG丸ｺﾞｼｯｸM-PRO" panose="020F0400000000000000" pitchFamily="50" charset="-128"/>
                <a:ea typeface="HG丸ｺﾞｼｯｸM-PRO" panose="020F0400000000000000" pitchFamily="50" charset="-128"/>
              </a:rPr>
              <a:t>　これを重ねると、黄色い部分、税収以上の支出が約</a:t>
            </a:r>
            <a:r>
              <a:rPr kumimoji="0" lang="en-US" altLang="ja-JP" sz="1050" dirty="0">
                <a:latin typeface="HG丸ｺﾞｼｯｸM-PRO" panose="020F0400000000000000" pitchFamily="50" charset="-128"/>
                <a:ea typeface="HG丸ｺﾞｼｯｸM-PRO" panose="020F0400000000000000" pitchFamily="50" charset="-128"/>
              </a:rPr>
              <a:t>14</a:t>
            </a:r>
            <a:r>
              <a:rPr kumimoji="0" lang="ja-JP" altLang="en-US" sz="1050" dirty="0">
                <a:latin typeface="HG丸ｺﾞｼｯｸM-PRO" panose="020F0400000000000000" pitchFamily="50" charset="-128"/>
                <a:ea typeface="HG丸ｺﾞｼｯｸM-PRO" panose="020F0400000000000000" pitchFamily="50" charset="-128"/>
              </a:rPr>
              <a:t>兆円あることがわかります。</a:t>
            </a:r>
            <a:endParaRPr kumimoji="0" lang="en-US" altLang="ja-JP" sz="1050" dirty="0">
              <a:latin typeface="HG丸ｺﾞｼｯｸM-PRO" panose="020F0400000000000000" pitchFamily="50" charset="-128"/>
              <a:ea typeface="HG丸ｺﾞｼｯｸM-PRO" panose="020F0400000000000000" pitchFamily="50" charset="-128"/>
            </a:endParaRPr>
          </a:p>
          <a:p>
            <a:pPr>
              <a:spcBef>
                <a:spcPts val="599"/>
              </a:spcBef>
            </a:pPr>
            <a:r>
              <a:rPr kumimoji="0" lang="ja-JP" altLang="en-US" sz="1050" dirty="0">
                <a:latin typeface="HG丸ｺﾞｼｯｸM-PRO" panose="020F0400000000000000" pitchFamily="50" charset="-128"/>
                <a:ea typeface="HG丸ｺﾞｼｯｸM-PRO" panose="020F0400000000000000" pitchFamily="50" charset="-128"/>
              </a:rPr>
              <a:t>　この不足部分について、毎年新たな借金（国債）が増加しています。</a:t>
            </a:r>
            <a:endParaRPr kumimoji="0" lang="en-US" altLang="ja-JP" sz="1050" dirty="0">
              <a:latin typeface="HG丸ｺﾞｼｯｸM-PRO" panose="020F0400000000000000" pitchFamily="50" charset="-128"/>
              <a:ea typeface="HG丸ｺﾞｼｯｸM-PRO" panose="020F0400000000000000" pitchFamily="50" charset="-128"/>
            </a:endParaRPr>
          </a:p>
          <a:p>
            <a:pPr>
              <a:spcBef>
                <a:spcPts val="599"/>
              </a:spcBef>
            </a:pPr>
            <a:r>
              <a:rPr kumimoji="0" lang="ja-JP" altLang="en-US" sz="1050" dirty="0" smtClean="0">
                <a:latin typeface="HG丸ｺﾞｼｯｸM-PRO" panose="020F0400000000000000" pitchFamily="50" charset="-128"/>
                <a:ea typeface="HG丸ｺﾞｼｯｸM-PRO" panose="020F0400000000000000" pitchFamily="50" charset="-128"/>
              </a:rPr>
              <a:t>　借金</a:t>
            </a:r>
            <a:r>
              <a:rPr kumimoji="0" lang="ja-JP" altLang="en-US" sz="1050" dirty="0">
                <a:latin typeface="HG丸ｺﾞｼｯｸM-PRO" panose="020F0400000000000000" pitchFamily="50" charset="-128"/>
                <a:ea typeface="HG丸ｺﾞｼｯｸM-PRO" panose="020F0400000000000000" pitchFamily="50" charset="-128"/>
              </a:rPr>
              <a:t>をしなければならない大きな原因の一つは、社会保障関連費が年々増加傾向にあるからです。</a:t>
            </a:r>
            <a:endParaRPr kumimoji="0" lang="en-US" altLang="ja-JP" sz="1050" dirty="0">
              <a:latin typeface="HG丸ｺﾞｼｯｸM-PRO" panose="020F0400000000000000" pitchFamily="50" charset="-128"/>
              <a:ea typeface="HG丸ｺﾞｼｯｸM-PRO" panose="020F0400000000000000" pitchFamily="50" charset="-128"/>
            </a:endParaRPr>
          </a:p>
        </p:txBody>
      </p:sp>
    </p:spTree>
    <p:extLst>
      <p:ext uri="{BB962C8B-B14F-4D97-AF65-F5344CB8AC3E}">
        <p14:creationId xmlns:p14="http://schemas.microsoft.com/office/powerpoint/2010/main" val="1240933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a:xfrm>
            <a:off x="884238" y="688975"/>
            <a:ext cx="4968875" cy="3727450"/>
          </a:xfrm>
          <a:prstGeom prst="rect">
            <a:avLst/>
          </a:prstGeom>
          <a:ln w="6350">
            <a:solidFill>
              <a:schemeClr val="tx1"/>
            </a:solidFill>
            <a:miter lim="800000"/>
            <a:headEnd/>
            <a:tailEnd/>
          </a:ln>
        </p:spPr>
      </p:sp>
      <p:sp>
        <p:nvSpPr>
          <p:cNvPr id="19459" name="ノート プレースホルダ 2"/>
          <p:cNvSpPr>
            <a:spLocks noGrp="1"/>
          </p:cNvSpPr>
          <p:nvPr>
            <p:ph type="body" idx="1"/>
          </p:nvPr>
        </p:nvSpPr>
        <p:spPr>
          <a:xfrm>
            <a:off x="884238" y="4693803"/>
            <a:ext cx="4968875" cy="43888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spcBef>
                <a:spcPts val="599"/>
              </a:spcBef>
            </a:pPr>
            <a:r>
              <a:rPr kumimoji="0" lang="ja-JP" altLang="en-US" sz="1100" dirty="0">
                <a:latin typeface="HG丸ｺﾞｼｯｸM-PRO" panose="020F0400000000000000" pitchFamily="50" charset="-128"/>
                <a:ea typeface="HG丸ｺﾞｼｯｸM-PRO" panose="020F0400000000000000" pitchFamily="50" charset="-128"/>
              </a:rPr>
              <a:t>　当初予算でも「歳出」が「歳入」を上回り、国債を発行していますが、「新型コロナ関連緊急対策予算」として緊急の歳出を必要としたことから、この歳入と歳出との差額である赤字額は、約６６兆円にも上っています。</a:t>
            </a:r>
          </a:p>
          <a:p>
            <a:pPr defTabSz="907354">
              <a:defRPr/>
            </a:pPr>
            <a:endParaRPr kumimoji="0" lang="ja-JP" altLang="en-US" sz="1100" dirty="0">
              <a:latin typeface="HG丸ｺﾞｼｯｸM-PRO" panose="020F0400000000000000" pitchFamily="50" charset="-128"/>
              <a:ea typeface="HG丸ｺﾞｼｯｸM-PRO" panose="020F0400000000000000" pitchFamily="50" charset="-128"/>
            </a:endParaRPr>
          </a:p>
        </p:txBody>
      </p:sp>
    </p:spTree>
    <p:extLst>
      <p:ext uri="{BB962C8B-B14F-4D97-AF65-F5344CB8AC3E}">
        <p14:creationId xmlns:p14="http://schemas.microsoft.com/office/powerpoint/2010/main" val="1451211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bwMode="auto">
          <a:xfrm>
            <a:off x="1190625" y="357188"/>
            <a:ext cx="4262438" cy="3198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ノート プレースホルダ 2"/>
          <p:cNvSpPr>
            <a:spLocks noGrp="1"/>
          </p:cNvSpPr>
          <p:nvPr>
            <p:ph type="body" idx="1"/>
          </p:nvPr>
        </p:nvSpPr>
        <p:spPr bwMode="auto">
          <a:xfrm>
            <a:off x="950977" y="3793160"/>
            <a:ext cx="5065776" cy="54971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596"/>
              </a:spcBef>
            </a:pP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歳出・歳入の推移と公債発行額</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　</a:t>
            </a:r>
            <a:endParaRPr lang="en-US" altLang="ja-JP" sz="1100" b="1" dirty="0">
              <a:solidFill>
                <a:srgbClr val="FF0000"/>
              </a:solidFill>
              <a:latin typeface="HGP創英角ﾎﾟｯﾌﾟ体" panose="040B0A00000000000000" pitchFamily="50" charset="-128"/>
              <a:ea typeface="HGP創英角ﾎﾟｯﾌﾟ体" panose="040B0A00000000000000" pitchFamily="50" charset="-128"/>
            </a:endParaRPr>
          </a:p>
          <a:p>
            <a:pPr>
              <a:spcBef>
                <a:spcPts val="596"/>
              </a:spcBef>
            </a:pPr>
            <a:r>
              <a:rPr lang="ja-JP" altLang="en-US" sz="1100" dirty="0">
                <a:latin typeface="HG丸ｺﾞｼｯｸM-PRO" panose="020F0600000000000000" pitchFamily="50" charset="-128"/>
                <a:ea typeface="HG丸ｺﾞｼｯｸM-PRO" panose="020F0600000000000000" pitchFamily="50" charset="-128"/>
              </a:rPr>
              <a:t>　これまで我が国の財政は歳出が歳入（税収及びその他収入）を上回る状況、つまり財政赤字が続いています。</a:t>
            </a:r>
          </a:p>
          <a:p>
            <a:pPr>
              <a:spcBef>
                <a:spcPts val="596"/>
              </a:spcBef>
            </a:pPr>
            <a:r>
              <a:rPr lang="ja-JP" altLang="en-US" sz="1100" dirty="0">
                <a:latin typeface="HG丸ｺﾞｼｯｸM-PRO" panose="020F0600000000000000" pitchFamily="50" charset="-128"/>
                <a:ea typeface="HG丸ｺﾞｼｯｸM-PRO" panose="020F0600000000000000" pitchFamily="50" charset="-128"/>
              </a:rPr>
              <a:t>　上の折れ線グラフの歳出は一貫して伸び続けています。一方、</a:t>
            </a:r>
            <a:r>
              <a:rPr lang="en-US" altLang="ja-JP" sz="1100" dirty="0">
                <a:latin typeface="HG丸ｺﾞｼｯｸM-PRO" panose="020F0600000000000000" pitchFamily="50" charset="-128"/>
                <a:ea typeface="HG丸ｺﾞｼｯｸM-PRO" panose="020F0600000000000000" pitchFamily="50" charset="-128"/>
              </a:rPr>
              <a:t>1990</a:t>
            </a:r>
            <a:r>
              <a:rPr lang="ja-JP" altLang="en-US" sz="1100" dirty="0">
                <a:latin typeface="HG丸ｺﾞｼｯｸM-PRO" panose="020F0600000000000000" pitchFamily="50" charset="-128"/>
                <a:ea typeface="HG丸ｺﾞｼｯｸM-PRO" panose="020F0600000000000000" pitchFamily="50" charset="-128"/>
              </a:rPr>
              <a:t>年度（平成２年度）以降、景気悪化に伴う税収の減少等により、下の青色の折れ線グラフ</a:t>
            </a:r>
            <a:r>
              <a:rPr lang="ja-JP" altLang="en-US" sz="1100" dirty="0" smtClean="0">
                <a:latin typeface="HG丸ｺﾞｼｯｸM-PRO" panose="020F0600000000000000" pitchFamily="50" charset="-128"/>
                <a:ea typeface="HG丸ｺﾞｼｯｸM-PRO" panose="020F0600000000000000" pitchFamily="50" charset="-128"/>
              </a:rPr>
              <a:t>歳入（</a:t>
            </a:r>
            <a:r>
              <a:rPr lang="ja-JP" altLang="en-US" sz="1100" dirty="0">
                <a:latin typeface="HG丸ｺﾞｼｯｸM-PRO" panose="020F0600000000000000" pitchFamily="50" charset="-128"/>
                <a:ea typeface="HG丸ｺﾞｼｯｸM-PRO" panose="020F0600000000000000" pitchFamily="50" charset="-128"/>
              </a:rPr>
              <a:t>税収及びその他収入）は、伸び悩んできました。</a:t>
            </a:r>
          </a:p>
          <a:p>
            <a:pPr>
              <a:spcBef>
                <a:spcPts val="596"/>
              </a:spcBef>
            </a:pPr>
            <a:r>
              <a:rPr lang="ja-JP" altLang="en-US" sz="1100" dirty="0">
                <a:latin typeface="HG丸ｺﾞｼｯｸM-PRO" panose="020F0600000000000000" pitchFamily="50" charset="-128"/>
                <a:ea typeface="HG丸ｺﾞｼｯｸM-PRO" panose="020F0600000000000000" pitchFamily="50" charset="-128"/>
              </a:rPr>
              <a:t>　歳出・歳入の推移のグラフを見ていただくとわかるとおり、ワニの口のように歳出と歳入の差額は、★拡大しています。</a:t>
            </a:r>
          </a:p>
          <a:p>
            <a:pPr>
              <a:spcBef>
                <a:spcPts val="596"/>
              </a:spcBef>
            </a:pPr>
            <a:r>
              <a:rPr lang="ja-JP" altLang="en-US" sz="1100" dirty="0">
                <a:latin typeface="HG丸ｺﾞｼｯｸM-PRO" panose="020F0600000000000000" pitchFamily="50" charset="-128"/>
                <a:ea typeface="HG丸ｺﾞｼｯｸM-PRO" panose="020F0600000000000000" pitchFamily="50" charset="-128"/>
              </a:rPr>
              <a:t>　先ほど、当初予算がおよそ</a:t>
            </a:r>
            <a:r>
              <a:rPr lang="en-US" altLang="ja-JP" sz="1100" dirty="0">
                <a:latin typeface="HG丸ｺﾞｼｯｸM-PRO" panose="020F0600000000000000" pitchFamily="50" charset="-128"/>
                <a:ea typeface="HG丸ｺﾞｼｯｸM-PRO" panose="020F0600000000000000" pitchFamily="50" charset="-128"/>
              </a:rPr>
              <a:t>103</a:t>
            </a:r>
            <a:r>
              <a:rPr lang="ja-JP" altLang="en-US" sz="1100" dirty="0">
                <a:latin typeface="HG丸ｺﾞｼｯｸM-PRO" panose="020F0600000000000000" pitchFamily="50" charset="-128"/>
                <a:ea typeface="HG丸ｺﾞｼｯｸM-PRO" panose="020F0600000000000000" pitchFamily="50" charset="-128"/>
              </a:rPr>
              <a:t>兆円というお話をしましたが、予算を補正し、同年９月の段階でおよそ</a:t>
            </a:r>
            <a:r>
              <a:rPr lang="en-US" altLang="ja-JP" sz="1100" dirty="0">
                <a:latin typeface="HG丸ｺﾞｼｯｸM-PRO" panose="020F0600000000000000" pitchFamily="50" charset="-128"/>
                <a:ea typeface="HG丸ｺﾞｼｯｸM-PRO" panose="020F0600000000000000" pitchFamily="50" charset="-128"/>
              </a:rPr>
              <a:t>160</a:t>
            </a:r>
            <a:r>
              <a:rPr lang="ja-JP" altLang="en-US" sz="1100" dirty="0">
                <a:latin typeface="HG丸ｺﾞｼｯｸM-PRO" panose="020F0600000000000000" pitchFamily="50" charset="-128"/>
                <a:ea typeface="HG丸ｺﾞｼｯｸM-PRO" panose="020F0600000000000000" pitchFamily="50" charset="-128"/>
              </a:rPr>
              <a:t>兆円の歳出規模へ、また</a:t>
            </a:r>
            <a:r>
              <a:rPr kumimoji="0" lang="ja-JP" altLang="en-US" sz="1100" dirty="0">
                <a:latin typeface="HG丸ｺﾞｼｯｸM-PRO" panose="020F0600000000000000" pitchFamily="50" charset="-128"/>
                <a:ea typeface="HG丸ｺﾞｼｯｸM-PRO" panose="020F0600000000000000" pitchFamily="50" charset="-128"/>
              </a:rPr>
              <a:t>令和２年</a:t>
            </a:r>
            <a:r>
              <a:rPr kumimoji="0" lang="en-US" altLang="ja-JP" sz="1100" dirty="0">
                <a:latin typeface="HG丸ｺﾞｼｯｸM-PRO" panose="020F0600000000000000" pitchFamily="50" charset="-128"/>
                <a:ea typeface="HG丸ｺﾞｼｯｸM-PRO" panose="020F0600000000000000" pitchFamily="50" charset="-128"/>
              </a:rPr>
              <a:t>12</a:t>
            </a:r>
            <a:r>
              <a:rPr kumimoji="0" lang="ja-JP" altLang="en-US" sz="1100" dirty="0">
                <a:latin typeface="HG丸ｺﾞｼｯｸM-PRO" panose="020F0600000000000000" pitchFamily="50" charset="-128"/>
                <a:ea typeface="HG丸ｺﾞｼｯｸM-PRO" panose="020F0600000000000000" pitchFamily="50" charset="-128"/>
              </a:rPr>
              <a:t>月の補正予算</a:t>
            </a:r>
            <a:r>
              <a:rPr kumimoji="0" lang="en-US" altLang="ja-JP" sz="1100" dirty="0">
                <a:latin typeface="HG丸ｺﾞｼｯｸM-PRO" panose="020F0600000000000000" pitchFamily="50" charset="-128"/>
                <a:ea typeface="HG丸ｺﾞｼｯｸM-PRO" panose="020F0600000000000000" pitchFamily="50" charset="-128"/>
              </a:rPr>
              <a:t>(</a:t>
            </a:r>
            <a:r>
              <a:rPr kumimoji="0" lang="ja-JP" altLang="en-US" sz="1100" dirty="0">
                <a:latin typeface="HG丸ｺﾞｼｯｸM-PRO" panose="020F0600000000000000" pitchFamily="50" charset="-128"/>
                <a:ea typeface="HG丸ｺﾞｼｯｸM-PRO" panose="020F0600000000000000" pitchFamily="50" charset="-128"/>
              </a:rPr>
              <a:t>第</a:t>
            </a:r>
            <a:r>
              <a:rPr kumimoji="0" lang="en-US" altLang="ja-JP" sz="1100" dirty="0">
                <a:latin typeface="HG丸ｺﾞｼｯｸM-PRO" panose="020F0600000000000000" pitchFamily="50" charset="-128"/>
                <a:ea typeface="HG丸ｺﾞｼｯｸM-PRO" panose="020F0600000000000000" pitchFamily="50" charset="-128"/>
              </a:rPr>
              <a:t>3</a:t>
            </a:r>
            <a:r>
              <a:rPr kumimoji="0" lang="ja-JP" altLang="en-US" sz="1100" dirty="0">
                <a:latin typeface="HG丸ｺﾞｼｯｸM-PRO" panose="020F0600000000000000" pitchFamily="50" charset="-128"/>
                <a:ea typeface="HG丸ｺﾞｼｯｸM-PRO" panose="020F0600000000000000" pitchFamily="50" charset="-128"/>
              </a:rPr>
              <a:t>号</a:t>
            </a:r>
            <a:r>
              <a:rPr kumimoji="0" lang="en-US" altLang="ja-JP" sz="1100" dirty="0">
                <a:latin typeface="HG丸ｺﾞｼｯｸM-PRO" panose="020F0600000000000000" pitchFamily="50" charset="-128"/>
                <a:ea typeface="HG丸ｺﾞｼｯｸM-PRO" panose="020F0600000000000000" pitchFamily="50" charset="-128"/>
              </a:rPr>
              <a:t>)</a:t>
            </a:r>
            <a:r>
              <a:rPr kumimoji="0" lang="ja-JP" altLang="en-US" sz="1100" dirty="0">
                <a:latin typeface="HG丸ｺﾞｼｯｸM-PRO" panose="020F0600000000000000" pitchFamily="50" charset="-128"/>
                <a:ea typeface="HG丸ｺﾞｼｯｸM-PRO" panose="020F0600000000000000" pitchFamily="50" charset="-128"/>
              </a:rPr>
              <a:t>では</a:t>
            </a:r>
            <a:r>
              <a:rPr lang="ja-JP" altLang="en-US" sz="1100" dirty="0">
                <a:latin typeface="HG丸ｺﾞｼｯｸM-PRO" panose="020F0600000000000000" pitchFamily="50" charset="-128"/>
                <a:ea typeface="HG丸ｺﾞｼｯｸM-PRO" panose="020F0600000000000000" pitchFamily="50" charset="-128"/>
              </a:rPr>
              <a:t>およそ</a:t>
            </a:r>
            <a:r>
              <a:rPr kumimoji="0" lang="en-US" altLang="ja-JP" sz="1100" dirty="0">
                <a:latin typeface="HG丸ｺﾞｼｯｸM-PRO" panose="020F0600000000000000" pitchFamily="50" charset="-128"/>
                <a:ea typeface="HG丸ｺﾞｼｯｸM-PRO" panose="020F0600000000000000" pitchFamily="50" charset="-128"/>
              </a:rPr>
              <a:t>176</a:t>
            </a:r>
            <a:r>
              <a:rPr kumimoji="0" lang="ja-JP" altLang="en-US" sz="1100" dirty="0">
                <a:latin typeface="HG丸ｺﾞｼｯｸM-PRO" panose="020F0600000000000000" pitchFamily="50" charset="-128"/>
                <a:ea typeface="HG丸ｺﾞｼｯｸM-PRO" panose="020F0600000000000000" pitchFamily="50" charset="-128"/>
              </a:rPr>
              <a:t>兆円の歳出規模へ</a:t>
            </a:r>
            <a:r>
              <a:rPr lang="ja-JP" altLang="en-US" sz="1100" dirty="0">
                <a:latin typeface="HG丸ｺﾞｼｯｸM-PRO" panose="020F0600000000000000" pitchFamily="50" charset="-128"/>
                <a:ea typeface="HG丸ｺﾞｼｯｸM-PRO" panose="020F0600000000000000" pitchFamily="50" charset="-128"/>
              </a:rPr>
              <a:t>と増額しました。</a:t>
            </a:r>
          </a:p>
          <a:p>
            <a:pPr>
              <a:spcBef>
                <a:spcPts val="596"/>
              </a:spcBef>
            </a:pPr>
            <a:r>
              <a:rPr lang="ja-JP" altLang="en-US" sz="1100" dirty="0">
                <a:latin typeface="HG丸ｺﾞｼｯｸM-PRO" panose="020F0600000000000000" pitchFamily="50" charset="-128"/>
                <a:ea typeface="HG丸ｺﾞｼｯｸM-PRO" panose="020F0600000000000000" pitchFamily="50" charset="-128"/>
              </a:rPr>
              <a:t>　穴埋めのための国債という借金は、将来、返済しなければなりません。それはつまり、「歳出の規模が変わらない場合、景気が良くなり税収が増える」こと、または「増税して税収を増やす」こと、あるいは「歳出の規模を小さくして、国民が受けられるサービスが減る」ことを意味します。</a:t>
            </a:r>
          </a:p>
          <a:p>
            <a:pPr>
              <a:spcBef>
                <a:spcPts val="596"/>
              </a:spcBef>
            </a:pPr>
            <a:r>
              <a:rPr lang="ja-JP" altLang="en-US" sz="1100" dirty="0">
                <a:latin typeface="HG丸ｺﾞｼｯｸM-PRO" panose="020F0600000000000000" pitchFamily="50" charset="-128"/>
                <a:ea typeface="HG丸ｺﾞｼｯｸM-PRO" panose="020F0600000000000000" pitchFamily="50" charset="-128"/>
              </a:rPr>
              <a:t>　このまま財政赤字が増えていった場合、財政の硬直化や金利の上昇、世代間の不公平拡大など様々な要因により、活力ある経済・社会の実現に大きな足かせとなります。</a:t>
            </a:r>
          </a:p>
          <a:p>
            <a:pPr>
              <a:spcBef>
                <a:spcPts val="596"/>
              </a:spcBef>
            </a:pPr>
            <a:r>
              <a:rPr lang="ja-JP" altLang="en-US" sz="1100" dirty="0">
                <a:latin typeface="HG丸ｺﾞｼｯｸM-PRO" panose="020F0600000000000000" pitchFamily="50" charset="-128"/>
                <a:ea typeface="HG丸ｺﾞｼｯｸM-PRO" panose="020F0600000000000000" pitchFamily="50" charset="-128"/>
              </a:rPr>
              <a:t>　このため、政府は、この差をなくし、黒字化にすることなどを財政健全化目標としていますが、</a:t>
            </a:r>
            <a:r>
              <a:rPr lang="en-US" altLang="ja-JP" sz="1100" dirty="0">
                <a:latin typeface="HG丸ｺﾞｼｯｸM-PRO" panose="020F0600000000000000" pitchFamily="50" charset="-128"/>
                <a:ea typeface="HG丸ｺﾞｼｯｸM-PRO" panose="020F0600000000000000" pitchFamily="50" charset="-128"/>
              </a:rPr>
              <a:t>2020</a:t>
            </a:r>
            <a:r>
              <a:rPr lang="ja-JP" altLang="en-US" sz="1100" dirty="0">
                <a:latin typeface="HG丸ｺﾞｼｯｸM-PRO" panose="020F0600000000000000" pitchFamily="50" charset="-128"/>
                <a:ea typeface="HG丸ｺﾞｼｯｸM-PRO" panose="020F0600000000000000" pitchFamily="50" charset="-128"/>
              </a:rPr>
              <a:t>年度は新型コロナウイルス感染症の拡大防止対策等のための予算の補正が行われ多額の歳出を要したため、更なる公債の発行による対応が必要となってしまいました。★</a:t>
            </a:r>
          </a:p>
        </p:txBody>
      </p:sp>
    </p:spTree>
    <p:extLst>
      <p:ext uri="{BB962C8B-B14F-4D97-AF65-F5344CB8AC3E}">
        <p14:creationId xmlns:p14="http://schemas.microsoft.com/office/powerpoint/2010/main" val="1838176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1402012" y="477901"/>
            <a:ext cx="4147176" cy="3111309"/>
          </a:xfrm>
        </p:spPr>
      </p:sp>
      <p:sp>
        <p:nvSpPr>
          <p:cNvPr id="3" name="ノート プレースホルダー 2"/>
          <p:cNvSpPr>
            <a:spLocks noGrp="1"/>
          </p:cNvSpPr>
          <p:nvPr>
            <p:ph type="body" idx="1"/>
          </p:nvPr>
        </p:nvSpPr>
        <p:spPr>
          <a:xfrm>
            <a:off x="1107304" y="3991546"/>
            <a:ext cx="4736592" cy="3508867"/>
          </a:xfrm>
        </p:spPr>
        <p:txBody>
          <a:bodyPr wrap="square">
            <a:spAutoFit/>
          </a:bodyPr>
          <a:lstStyle/>
          <a:p>
            <a:pPr algn="just">
              <a:spcBef>
                <a:spcPts val="601"/>
              </a:spcBef>
              <a:spcAft>
                <a:spcPts val="0"/>
              </a:spcAft>
              <a:defRPr/>
            </a:pPr>
            <a:r>
              <a:rPr lang="ja-JP" altLang="en-US" dirty="0" smtClean="0">
                <a:latin typeface="+mn-ea"/>
              </a:rPr>
              <a:t>　</a:t>
            </a:r>
            <a:r>
              <a:rPr lang="ja-JP" altLang="en-US" dirty="0" smtClean="0">
                <a:latin typeface="+mn-ea"/>
              </a:rPr>
              <a:t>なぜ財政は悪化したのでしょうか。</a:t>
            </a:r>
          </a:p>
          <a:p>
            <a:pPr algn="just">
              <a:spcBef>
                <a:spcPts val="601"/>
              </a:spcBef>
              <a:spcAft>
                <a:spcPts val="0"/>
              </a:spcAft>
              <a:defRPr/>
            </a:pPr>
            <a:r>
              <a:rPr lang="ja-JP" altLang="en-US" dirty="0" smtClean="0">
                <a:latin typeface="+mn-ea"/>
              </a:rPr>
              <a:t>　</a:t>
            </a:r>
            <a:r>
              <a:rPr lang="en-US" altLang="ja-JP" dirty="0" smtClean="0">
                <a:effectLst>
                  <a:glow rad="101600">
                    <a:srgbClr val="FFF39D">
                      <a:tint val="20000"/>
                      <a:alpha val="60000"/>
                    </a:srgbClr>
                  </a:glow>
                </a:effectLst>
                <a:latin typeface="+mn-ea"/>
                <a:cs typeface="メイリオ" panose="020B0604030504040204" pitchFamily="50" charset="-128"/>
              </a:rPr>
              <a:t>1991</a:t>
            </a:r>
            <a:r>
              <a:rPr lang="ja-JP" altLang="en-US" dirty="0" smtClean="0">
                <a:effectLst>
                  <a:glow rad="101600">
                    <a:srgbClr val="FFF39D">
                      <a:tint val="20000"/>
                      <a:alpha val="60000"/>
                    </a:srgbClr>
                  </a:glow>
                </a:effectLst>
                <a:latin typeface="+mn-ea"/>
                <a:cs typeface="メイリオ" panose="020B0604030504040204" pitchFamily="50" charset="-128"/>
              </a:rPr>
              <a:t>年度と</a:t>
            </a:r>
            <a:r>
              <a:rPr lang="en-US" altLang="ja-JP" dirty="0" smtClean="0">
                <a:effectLst>
                  <a:glow rad="101600">
                    <a:srgbClr val="FFF39D">
                      <a:tint val="20000"/>
                      <a:alpha val="60000"/>
                    </a:srgbClr>
                  </a:glow>
                </a:effectLst>
                <a:latin typeface="+mn-ea"/>
                <a:cs typeface="メイリオ" panose="020B0604030504040204" pitchFamily="50" charset="-128"/>
              </a:rPr>
              <a:t>2018</a:t>
            </a:r>
            <a:r>
              <a:rPr lang="ja-JP" altLang="en-US" dirty="0" smtClean="0">
                <a:effectLst>
                  <a:glow rad="101600">
                    <a:srgbClr val="FFF39D">
                      <a:tint val="20000"/>
                      <a:alpha val="60000"/>
                    </a:srgbClr>
                  </a:glow>
                </a:effectLst>
                <a:latin typeface="+mn-ea"/>
                <a:cs typeface="メイリオ" panose="020B0604030504040204" pitchFamily="50" charset="-128"/>
              </a:rPr>
              <a:t>年度との比較</a:t>
            </a:r>
            <a:r>
              <a:rPr lang="ja-JP" altLang="en-US" dirty="0" smtClean="0">
                <a:latin typeface="+mn-ea"/>
              </a:rPr>
              <a:t>ですが、上が、歳出そして</a:t>
            </a:r>
            <a:r>
              <a:rPr lang="ja-JP" altLang="en-US" dirty="0">
                <a:latin typeface="+mn-ea"/>
              </a:rPr>
              <a:t>下</a:t>
            </a:r>
            <a:r>
              <a:rPr lang="ja-JP" altLang="en-US" dirty="0" smtClean="0">
                <a:latin typeface="+mn-ea"/>
              </a:rPr>
              <a:t>が歳入でその内訳になります。</a:t>
            </a:r>
            <a:endParaRPr lang="ja-JP" altLang="en-US" dirty="0">
              <a:latin typeface="+mn-ea"/>
            </a:endParaRPr>
          </a:p>
          <a:p>
            <a:pPr algn="just" eaLnBrk="1" fontAlgn="auto" hangingPunct="1">
              <a:spcBef>
                <a:spcPts val="601"/>
              </a:spcBef>
              <a:spcAft>
                <a:spcPts val="0"/>
              </a:spcAft>
              <a:defRPr/>
            </a:pPr>
            <a:r>
              <a:rPr lang="ja-JP" altLang="en-US" dirty="0" smtClean="0">
                <a:effectLst>
                  <a:glow rad="101600">
                    <a:srgbClr val="FFF39D">
                      <a:tint val="20000"/>
                      <a:alpha val="60000"/>
                    </a:srgbClr>
                  </a:glow>
                </a:effectLst>
                <a:latin typeface="+mn-ea"/>
                <a:cs typeface="メイリオ" panose="020B0604030504040204" pitchFamily="50" charset="-128"/>
              </a:rPr>
              <a:t>　上段の歳出</a:t>
            </a:r>
            <a:r>
              <a:rPr lang="ja-JP" altLang="en-US" dirty="0">
                <a:effectLst>
                  <a:glow rad="101600">
                    <a:srgbClr val="FFF39D">
                      <a:tint val="20000"/>
                      <a:alpha val="60000"/>
                    </a:srgbClr>
                  </a:glow>
                </a:effectLst>
                <a:latin typeface="+mn-ea"/>
                <a:cs typeface="メイリオ" panose="020B0604030504040204" pitchFamily="50" charset="-128"/>
              </a:rPr>
              <a:t>、つまり必要なお金が</a:t>
            </a:r>
            <a:r>
              <a:rPr lang="en-US" altLang="ja-JP" dirty="0">
                <a:effectLst>
                  <a:glow rad="101600">
                    <a:srgbClr val="FFF39D">
                      <a:tint val="20000"/>
                      <a:alpha val="60000"/>
                    </a:srgbClr>
                  </a:glow>
                </a:effectLst>
                <a:latin typeface="+mn-ea"/>
                <a:cs typeface="メイリオ" panose="020B0604030504040204" pitchFamily="50" charset="-128"/>
              </a:rPr>
              <a:t>70.3</a:t>
            </a:r>
            <a:r>
              <a:rPr lang="ja-JP" altLang="en-US" dirty="0">
                <a:effectLst>
                  <a:glow rad="101600">
                    <a:srgbClr val="FFF39D">
                      <a:tint val="20000"/>
                      <a:alpha val="60000"/>
                    </a:srgbClr>
                  </a:glow>
                </a:effectLst>
                <a:latin typeface="+mn-ea"/>
                <a:cs typeface="メイリオ" panose="020B0604030504040204" pitchFamily="50" charset="-128"/>
              </a:rPr>
              <a:t>兆円から</a:t>
            </a:r>
            <a:r>
              <a:rPr lang="en-US" altLang="ja-JP" dirty="0">
                <a:effectLst>
                  <a:glow rad="101600">
                    <a:srgbClr val="FFF39D">
                      <a:tint val="20000"/>
                      <a:alpha val="60000"/>
                    </a:srgbClr>
                  </a:glow>
                </a:effectLst>
                <a:latin typeface="+mn-ea"/>
                <a:cs typeface="メイリオ" panose="020B0604030504040204" pitchFamily="50" charset="-128"/>
              </a:rPr>
              <a:t>97.7</a:t>
            </a:r>
            <a:r>
              <a:rPr lang="ja-JP" altLang="en-US" dirty="0">
                <a:effectLst>
                  <a:glow rad="101600">
                    <a:srgbClr val="FFF39D">
                      <a:tint val="20000"/>
                      <a:alpha val="60000"/>
                    </a:srgbClr>
                  </a:glow>
                </a:effectLst>
                <a:latin typeface="+mn-ea"/>
                <a:cs typeface="メイリオ" panose="020B0604030504040204" pitchFamily="50" charset="-128"/>
              </a:rPr>
              <a:t>兆円になっており、</a:t>
            </a:r>
            <a:r>
              <a:rPr lang="en-US" altLang="ja-JP" dirty="0">
                <a:effectLst>
                  <a:glow rad="101600">
                    <a:srgbClr val="FFF39D">
                      <a:tint val="20000"/>
                      <a:alpha val="60000"/>
                    </a:srgbClr>
                  </a:glow>
                </a:effectLst>
                <a:latin typeface="+mn-ea"/>
                <a:cs typeface="メイリオ" panose="020B0604030504040204" pitchFamily="50" charset="-128"/>
              </a:rPr>
              <a:t>27</a:t>
            </a:r>
            <a:r>
              <a:rPr lang="ja-JP" altLang="en-US" dirty="0">
                <a:effectLst>
                  <a:glow rad="101600">
                    <a:srgbClr val="FFF39D">
                      <a:tint val="20000"/>
                      <a:alpha val="60000"/>
                    </a:srgbClr>
                  </a:glow>
                </a:effectLst>
                <a:latin typeface="+mn-ea"/>
                <a:cs typeface="メイリオ" panose="020B0604030504040204" pitchFamily="50" charset="-128"/>
              </a:rPr>
              <a:t>年前より</a:t>
            </a:r>
            <a:r>
              <a:rPr lang="en-US" altLang="ja-JP" dirty="0">
                <a:effectLst>
                  <a:glow rad="101600">
                    <a:srgbClr val="FFF39D">
                      <a:tint val="20000"/>
                      <a:alpha val="60000"/>
                    </a:srgbClr>
                  </a:glow>
                </a:effectLst>
                <a:latin typeface="+mn-ea"/>
                <a:cs typeface="メイリオ" panose="020B0604030504040204" pitchFamily="50" charset="-128"/>
              </a:rPr>
              <a:t>27.4</a:t>
            </a:r>
            <a:r>
              <a:rPr lang="ja-JP" altLang="en-US" dirty="0">
                <a:effectLst>
                  <a:glow rad="101600">
                    <a:srgbClr val="FFF39D">
                      <a:tint val="20000"/>
                      <a:alpha val="60000"/>
                    </a:srgbClr>
                  </a:glow>
                </a:effectLst>
                <a:latin typeface="+mn-ea"/>
                <a:cs typeface="メイリオ" panose="020B0604030504040204" pitchFamily="50" charset="-128"/>
              </a:rPr>
              <a:t>兆円も増えている</a:t>
            </a:r>
            <a:r>
              <a:rPr lang="ja-JP" altLang="en-US" dirty="0" smtClean="0">
                <a:effectLst>
                  <a:glow rad="101600">
                    <a:srgbClr val="FFF39D">
                      <a:tint val="20000"/>
                      <a:alpha val="60000"/>
                    </a:srgbClr>
                  </a:glow>
                </a:effectLst>
                <a:latin typeface="+mn-ea"/>
                <a:cs typeface="メイリオ" panose="020B0604030504040204" pitchFamily="50" charset="-128"/>
              </a:rPr>
              <a:t>ことが分かると</a:t>
            </a:r>
            <a:r>
              <a:rPr lang="ja-JP" altLang="en-US" dirty="0">
                <a:effectLst>
                  <a:glow rad="101600">
                    <a:srgbClr val="FFF39D">
                      <a:tint val="20000"/>
                      <a:alpha val="60000"/>
                    </a:srgbClr>
                  </a:glow>
                </a:effectLst>
                <a:latin typeface="+mn-ea"/>
                <a:cs typeface="メイリオ" panose="020B0604030504040204" pitchFamily="50" charset="-128"/>
              </a:rPr>
              <a:t>思います。</a:t>
            </a:r>
          </a:p>
          <a:p>
            <a:pPr algn="just" eaLnBrk="1" fontAlgn="auto" hangingPunct="1">
              <a:spcBef>
                <a:spcPts val="601"/>
              </a:spcBef>
              <a:spcAft>
                <a:spcPts val="0"/>
              </a:spcAft>
              <a:defRPr/>
            </a:pPr>
            <a:r>
              <a:rPr lang="ja-JP" altLang="en-US" dirty="0" smtClean="0">
                <a:effectLst>
                  <a:glow rad="101600">
                    <a:srgbClr val="FFF39D">
                      <a:tint val="20000"/>
                      <a:alpha val="60000"/>
                    </a:srgbClr>
                  </a:glow>
                </a:effectLst>
                <a:latin typeface="+mn-ea"/>
                <a:cs typeface="メイリオ" panose="020B0604030504040204" pitchFamily="50" charset="-128"/>
              </a:rPr>
              <a:t>　この</a:t>
            </a:r>
            <a:r>
              <a:rPr lang="ja-JP" altLang="en-US" dirty="0">
                <a:effectLst>
                  <a:glow rad="101600">
                    <a:srgbClr val="FFF39D">
                      <a:tint val="20000"/>
                      <a:alpha val="60000"/>
                    </a:srgbClr>
                  </a:glow>
                </a:effectLst>
                <a:latin typeface="+mn-ea"/>
                <a:cs typeface="メイリオ" panose="020B0604030504040204" pitchFamily="50" charset="-128"/>
              </a:rPr>
              <a:t>内訳を見てみると、社会保障関係費が</a:t>
            </a:r>
            <a:r>
              <a:rPr lang="en-US" altLang="ja-JP" dirty="0">
                <a:effectLst>
                  <a:glow rad="101600">
                    <a:srgbClr val="FFF39D">
                      <a:tint val="20000"/>
                      <a:alpha val="60000"/>
                    </a:srgbClr>
                  </a:glow>
                </a:effectLst>
                <a:latin typeface="+mn-ea"/>
                <a:cs typeface="メイリオ" panose="020B0604030504040204" pitchFamily="50" charset="-128"/>
              </a:rPr>
              <a:t>20.8</a:t>
            </a:r>
            <a:r>
              <a:rPr lang="ja-JP" altLang="en-US" dirty="0">
                <a:effectLst>
                  <a:glow rad="101600">
                    <a:srgbClr val="FFF39D">
                      <a:tint val="20000"/>
                      <a:alpha val="60000"/>
                    </a:srgbClr>
                  </a:glow>
                </a:effectLst>
                <a:latin typeface="+mn-ea"/>
                <a:cs typeface="メイリオ" panose="020B0604030504040204" pitchFamily="50" charset="-128"/>
              </a:rPr>
              <a:t>兆円増えて</a:t>
            </a:r>
            <a:r>
              <a:rPr lang="en-US" altLang="ja-JP" dirty="0">
                <a:effectLst>
                  <a:glow rad="101600">
                    <a:srgbClr val="FFF39D">
                      <a:tint val="20000"/>
                      <a:alpha val="60000"/>
                    </a:srgbClr>
                  </a:glow>
                </a:effectLst>
                <a:latin typeface="+mn-ea"/>
                <a:cs typeface="メイリオ" panose="020B0604030504040204" pitchFamily="50" charset="-128"/>
              </a:rPr>
              <a:t>27</a:t>
            </a:r>
            <a:r>
              <a:rPr lang="ja-JP" altLang="en-US" dirty="0">
                <a:effectLst>
                  <a:glow rad="101600">
                    <a:srgbClr val="FFF39D">
                      <a:tint val="20000"/>
                      <a:alpha val="60000"/>
                    </a:srgbClr>
                  </a:glow>
                </a:effectLst>
                <a:latin typeface="+mn-ea"/>
                <a:cs typeface="メイリオ" panose="020B0604030504040204" pitchFamily="50" charset="-128"/>
              </a:rPr>
              <a:t>年前の約３倍になっています。</a:t>
            </a:r>
          </a:p>
          <a:p>
            <a:pPr algn="just" eaLnBrk="1" fontAlgn="auto" hangingPunct="1">
              <a:spcBef>
                <a:spcPts val="601"/>
              </a:spcBef>
              <a:spcAft>
                <a:spcPts val="0"/>
              </a:spcAft>
              <a:defRPr/>
            </a:pPr>
            <a:r>
              <a:rPr lang="ja-JP" altLang="en-US" dirty="0" smtClean="0">
                <a:latin typeface="+mn-ea"/>
              </a:rPr>
              <a:t>　社会</a:t>
            </a:r>
            <a:r>
              <a:rPr lang="ja-JP" altLang="en-US" dirty="0">
                <a:latin typeface="+mn-ea"/>
              </a:rPr>
              <a:t>保障関係費とは、</a:t>
            </a:r>
            <a:r>
              <a:rPr lang="ja-JP" altLang="ja-JP" dirty="0">
                <a:latin typeface="+mn-ea"/>
                <a:cs typeface="メイリオ" panose="020B0604030504040204" pitchFamily="50" charset="-128"/>
              </a:rPr>
              <a:t>私たちが安心して生活していくために必要な「医療」、「年金」、「福祉」、「介護」、「生活保護」などの公的サービス</a:t>
            </a:r>
            <a:r>
              <a:rPr lang="ja-JP" altLang="en-US" dirty="0">
                <a:latin typeface="+mn-ea"/>
                <a:cs typeface="メイリオ" panose="020B0604030504040204" pitchFamily="50" charset="-128"/>
              </a:rPr>
              <a:t>に使うお金です。</a:t>
            </a:r>
            <a:endParaRPr lang="ja-JP" altLang="en-US" dirty="0">
              <a:effectLst>
                <a:glow rad="101600">
                  <a:srgbClr val="FFF39D">
                    <a:tint val="20000"/>
                    <a:alpha val="60000"/>
                  </a:srgbClr>
                </a:glow>
              </a:effectLst>
              <a:latin typeface="+mn-ea"/>
              <a:cs typeface="メイリオ" panose="020B0604030504040204" pitchFamily="50" charset="-128"/>
            </a:endParaRPr>
          </a:p>
          <a:p>
            <a:pPr algn="just" eaLnBrk="1" fontAlgn="auto" hangingPunct="1">
              <a:spcBef>
                <a:spcPts val="601"/>
              </a:spcBef>
              <a:spcAft>
                <a:spcPts val="0"/>
              </a:spcAft>
              <a:defRPr/>
            </a:pPr>
            <a:r>
              <a:rPr lang="ja-JP" altLang="en-US" dirty="0" smtClean="0">
                <a:effectLst>
                  <a:glow rad="101600">
                    <a:srgbClr val="FFF39D">
                      <a:tint val="20000"/>
                      <a:alpha val="60000"/>
                    </a:srgbClr>
                  </a:glow>
                </a:effectLst>
                <a:latin typeface="+mn-ea"/>
                <a:cs typeface="メイリオ" panose="020B0604030504040204" pitchFamily="50" charset="-128"/>
              </a:rPr>
              <a:t>　次</a:t>
            </a:r>
            <a:r>
              <a:rPr lang="ja-JP" altLang="en-US" dirty="0">
                <a:effectLst>
                  <a:glow rad="101600">
                    <a:srgbClr val="FFF39D">
                      <a:tint val="20000"/>
                      <a:alpha val="60000"/>
                    </a:srgbClr>
                  </a:glow>
                </a:effectLst>
                <a:latin typeface="+mn-ea"/>
                <a:cs typeface="メイリオ" panose="020B0604030504040204" pitchFamily="50" charset="-128"/>
              </a:rPr>
              <a:t>に</a:t>
            </a:r>
            <a:r>
              <a:rPr lang="ja-JP" altLang="en-US" dirty="0" smtClean="0">
                <a:effectLst>
                  <a:glow rad="101600">
                    <a:srgbClr val="FFF39D">
                      <a:tint val="20000"/>
                      <a:alpha val="60000"/>
                    </a:srgbClr>
                  </a:glow>
                </a:effectLst>
                <a:latin typeface="+mn-ea"/>
                <a:cs typeface="メイリオ" panose="020B0604030504040204" pitchFamily="50" charset="-128"/>
              </a:rPr>
              <a:t>、下段の青色</a:t>
            </a:r>
            <a:r>
              <a:rPr lang="ja-JP" altLang="en-US" dirty="0">
                <a:effectLst>
                  <a:glow rad="101600">
                    <a:srgbClr val="FFF39D">
                      <a:tint val="20000"/>
                      <a:alpha val="60000"/>
                    </a:srgbClr>
                  </a:glow>
                </a:effectLst>
                <a:latin typeface="+mn-ea"/>
                <a:cs typeface="メイリオ" panose="020B0604030504040204" pitchFamily="50" charset="-128"/>
              </a:rPr>
              <a:t>で表している「税収などの収入」を見てください。社会保障関係費が</a:t>
            </a:r>
            <a:r>
              <a:rPr lang="en-US" altLang="ja-JP" dirty="0">
                <a:effectLst>
                  <a:glow rad="101600">
                    <a:srgbClr val="FFF39D">
                      <a:tint val="20000"/>
                      <a:alpha val="60000"/>
                    </a:srgbClr>
                  </a:glow>
                </a:effectLst>
                <a:latin typeface="+mn-ea"/>
                <a:cs typeface="メイリオ" panose="020B0604030504040204" pitchFamily="50" charset="-128"/>
              </a:rPr>
              <a:t>27</a:t>
            </a:r>
            <a:r>
              <a:rPr lang="ja-JP" altLang="en-US" dirty="0">
                <a:effectLst>
                  <a:glow rad="101600">
                    <a:srgbClr val="FFF39D">
                      <a:tint val="20000"/>
                      <a:alpha val="60000"/>
                    </a:srgbClr>
                  </a:glow>
                </a:effectLst>
                <a:latin typeface="+mn-ea"/>
                <a:cs typeface="メイリオ" panose="020B0604030504040204" pitchFamily="50" charset="-128"/>
              </a:rPr>
              <a:t>年前の約３倍に増えた一方で、税収は</a:t>
            </a:r>
            <a:r>
              <a:rPr lang="en-US" altLang="ja-JP" dirty="0">
                <a:effectLst>
                  <a:glow rad="101600">
                    <a:srgbClr val="FFF39D">
                      <a:tint val="20000"/>
                      <a:alpha val="60000"/>
                    </a:srgbClr>
                  </a:glow>
                </a:effectLst>
                <a:latin typeface="+mn-ea"/>
                <a:cs typeface="メイリオ" panose="020B0604030504040204" pitchFamily="50" charset="-128"/>
              </a:rPr>
              <a:t>1.0</a:t>
            </a:r>
            <a:r>
              <a:rPr lang="ja-JP" altLang="en-US" dirty="0">
                <a:effectLst>
                  <a:glow rad="101600">
                    <a:srgbClr val="FFF39D">
                      <a:tint val="20000"/>
                      <a:alpha val="60000"/>
                    </a:srgbClr>
                  </a:glow>
                </a:effectLst>
                <a:latin typeface="+mn-ea"/>
                <a:cs typeface="メイリオ" panose="020B0604030504040204" pitchFamily="50" charset="-128"/>
              </a:rPr>
              <a:t>兆円減少していることがわかると思います。税収は増えていないのに、社会保障関係費が大幅に増えたことが</a:t>
            </a:r>
            <a:r>
              <a:rPr lang="ja-JP" altLang="en-US" dirty="0" smtClean="0">
                <a:effectLst>
                  <a:glow rad="101600">
                    <a:srgbClr val="FFF39D">
                      <a:tint val="20000"/>
                      <a:alpha val="60000"/>
                    </a:srgbClr>
                  </a:glow>
                </a:effectLst>
                <a:latin typeface="+mn-ea"/>
                <a:cs typeface="メイリオ" panose="020B0604030504040204" pitchFamily="50" charset="-128"/>
              </a:rPr>
              <a:t>要因です</a:t>
            </a:r>
            <a:r>
              <a:rPr lang="ja-JP" altLang="en-US" dirty="0">
                <a:effectLst>
                  <a:glow rad="101600">
                    <a:srgbClr val="FFF39D">
                      <a:tint val="20000"/>
                      <a:alpha val="60000"/>
                    </a:srgbClr>
                  </a:glow>
                </a:effectLst>
                <a:latin typeface="+mn-ea"/>
                <a:cs typeface="メイリオ" panose="020B0604030504040204" pitchFamily="50" charset="-128"/>
              </a:rPr>
              <a:t>。★</a:t>
            </a:r>
          </a:p>
          <a:p>
            <a:pPr algn="just" defTabSz="915030">
              <a:spcBef>
                <a:spcPts val="601"/>
              </a:spcBef>
              <a:spcAft>
                <a:spcPts val="0"/>
              </a:spcAft>
              <a:defRPr/>
            </a:pPr>
            <a:endParaRPr lang="ja-JP" altLang="en-US" dirty="0">
              <a:latin typeface="+mn-ea"/>
            </a:endParaRPr>
          </a:p>
        </p:txBody>
      </p:sp>
    </p:spTree>
    <p:extLst>
      <p:ext uri="{BB962C8B-B14F-4D97-AF65-F5344CB8AC3E}">
        <p14:creationId xmlns:p14="http://schemas.microsoft.com/office/powerpoint/2010/main" val="334769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6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6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8.xml"/><Relationship Id="rId1" Type="http://schemas.openxmlformats.org/officeDocument/2006/relationships/themeOverride" Target="../theme/themeOverride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8.xml"/><Relationship Id="rId1" Type="http://schemas.openxmlformats.org/officeDocument/2006/relationships/themeOverride" Target="../theme/themeOverride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正方形/長方形 3"/>
          <p:cNvSpPr/>
          <p:nvPr userDrawn="1"/>
        </p:nvSpPr>
        <p:spPr>
          <a:xfrm>
            <a:off x="8485832" y="6437744"/>
            <a:ext cx="529312" cy="369332"/>
          </a:xfrm>
          <a:prstGeom prst="rect">
            <a:avLst/>
          </a:prstGeom>
        </p:spPr>
        <p:txBody>
          <a:bodyPr wrap="none">
            <a:spAutoFit/>
          </a:bodyPr>
          <a:lstStyle/>
          <a:p>
            <a:pPr fontAlgn="base">
              <a:spcBef>
                <a:spcPct val="0"/>
              </a:spcBef>
              <a:spcAft>
                <a:spcPct val="0"/>
              </a:spcAft>
            </a:pPr>
            <a:fld id="{7075D310-A537-44A0-8C74-08F273FF09B4}" type="slidenum">
              <a:rPr lang="ja-JP" altLang="en-US" smtClean="0">
                <a:solidFill>
                  <a:srgbClr val="FFFFFF"/>
                </a:solidFill>
                <a:latin typeface="Tahoma" panose="020B0604030504040204" pitchFamily="34" charset="0"/>
              </a:rPr>
              <a:pPr fontAlgn="base">
                <a:spcBef>
                  <a:spcPct val="0"/>
                </a:spcBef>
                <a:spcAft>
                  <a:spcPct val="0"/>
                </a:spcAft>
              </a:pPr>
              <a:t>‹#›</a:t>
            </a:fld>
            <a:endParaRPr lang="ja-JP" altLang="en-US" dirty="0">
              <a:solidFill>
                <a:srgbClr val="FFFFFF"/>
              </a:solidFill>
            </a:endParaRPr>
          </a:p>
        </p:txBody>
      </p:sp>
    </p:spTree>
    <p:extLst>
      <p:ext uri="{BB962C8B-B14F-4D97-AF65-F5344CB8AC3E}">
        <p14:creationId xmlns:p14="http://schemas.microsoft.com/office/powerpoint/2010/main" val="120573356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04025" y="125413"/>
            <a:ext cx="2160588" cy="639921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19088" y="125413"/>
            <a:ext cx="6332537" cy="639921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35227796"/>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1" y="2130427"/>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1" y="3886202"/>
            <a:ext cx="6400800" cy="1752601"/>
          </a:xfrm>
        </p:spPr>
        <p:txBody>
          <a:bodyPr/>
          <a:lstStyle>
            <a:lvl1pPr marL="0" indent="0" algn="ctr">
              <a:buNone/>
              <a:defRPr>
                <a:solidFill>
                  <a:schemeClr val="tx1">
                    <a:tint val="75000"/>
                  </a:schemeClr>
                </a:solidFill>
              </a:defRPr>
            </a:lvl1pPr>
            <a:lvl2pPr marL="457038" indent="0" algn="ctr">
              <a:buNone/>
              <a:defRPr>
                <a:solidFill>
                  <a:schemeClr val="tx1">
                    <a:tint val="75000"/>
                  </a:schemeClr>
                </a:solidFill>
              </a:defRPr>
            </a:lvl2pPr>
            <a:lvl3pPr marL="914075" indent="0" algn="ctr">
              <a:buNone/>
              <a:defRPr>
                <a:solidFill>
                  <a:schemeClr val="tx1">
                    <a:tint val="75000"/>
                  </a:schemeClr>
                </a:solidFill>
              </a:defRPr>
            </a:lvl3pPr>
            <a:lvl4pPr marL="1371112" indent="0" algn="ctr">
              <a:buNone/>
              <a:defRPr>
                <a:solidFill>
                  <a:schemeClr val="tx1">
                    <a:tint val="75000"/>
                  </a:schemeClr>
                </a:solidFill>
              </a:defRPr>
            </a:lvl4pPr>
            <a:lvl5pPr marL="1828149" indent="0" algn="ctr">
              <a:buNone/>
              <a:defRPr>
                <a:solidFill>
                  <a:schemeClr val="tx1">
                    <a:tint val="75000"/>
                  </a:schemeClr>
                </a:solidFill>
              </a:defRPr>
            </a:lvl5pPr>
            <a:lvl6pPr marL="2285186" indent="0" algn="ctr">
              <a:buNone/>
              <a:defRPr>
                <a:solidFill>
                  <a:schemeClr val="tx1">
                    <a:tint val="75000"/>
                  </a:schemeClr>
                </a:solidFill>
              </a:defRPr>
            </a:lvl6pPr>
            <a:lvl7pPr marL="2742224" indent="0" algn="ctr">
              <a:buNone/>
              <a:defRPr>
                <a:solidFill>
                  <a:schemeClr val="tx1">
                    <a:tint val="75000"/>
                  </a:schemeClr>
                </a:solidFill>
              </a:defRPr>
            </a:lvl7pPr>
            <a:lvl8pPr marL="3199261" indent="0" algn="ctr">
              <a:buNone/>
              <a:defRPr>
                <a:solidFill>
                  <a:schemeClr val="tx1">
                    <a:tint val="75000"/>
                  </a:schemeClr>
                </a:solidFill>
              </a:defRPr>
            </a:lvl8pPr>
            <a:lvl9pPr marL="3656298"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lIns="85551" tIns="42776" rIns="85551" bIns="42776"/>
          <a:lstStyle>
            <a:lvl1pPr algn="ctr" eaLnBrk="1" hangingPunct="1">
              <a:defRPr sz="2400">
                <a:solidFill>
                  <a:srgbClr val="333333"/>
                </a:solidFill>
                <a:latin typeface="Tahoma" panose="020B0604030504040204" pitchFamily="34" charset="0"/>
                <a:ea typeface="ＭＳ Ｐゴシック"/>
              </a:defRPr>
            </a:lvl1pPr>
          </a:lstStyle>
          <a:p>
            <a:pPr fontAlgn="base">
              <a:spcBef>
                <a:spcPct val="0"/>
              </a:spcBef>
              <a:spcAft>
                <a:spcPct val="0"/>
              </a:spcAft>
              <a:defRPr/>
            </a:pPr>
            <a:endParaRPr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lIns="85551" tIns="42776" rIns="85551" bIns="42776"/>
          <a:lstStyle>
            <a:lvl1pPr algn="ctr" eaLnBrk="1" hangingPunct="1">
              <a:defRPr sz="2400">
                <a:solidFill>
                  <a:srgbClr val="333333"/>
                </a:solidFill>
                <a:latin typeface="Tahoma" panose="020B0604030504040204" pitchFamily="34" charset="0"/>
                <a:ea typeface="ＭＳ Ｐゴシック"/>
              </a:defRPr>
            </a:lvl1pPr>
          </a:lstStyle>
          <a:p>
            <a:pPr fontAlgn="base">
              <a:spcBef>
                <a:spcPct val="0"/>
              </a:spcBef>
              <a:spcAft>
                <a:spcPct val="0"/>
              </a:spcAft>
              <a:defRPr/>
            </a:pPr>
            <a:endParaRPr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vert="horz" wrap="square" lIns="85551" tIns="42776" rIns="85551" bIns="42776" numCol="1" anchor="t" anchorCtr="0" compatLnSpc="1">
            <a:prstTxWarp prst="textNoShape">
              <a:avLst/>
            </a:prstTxWarp>
          </a:bodyPr>
          <a:lstStyle>
            <a:lvl1pPr algn="ctr" eaLnBrk="1" hangingPunct="1">
              <a:defRPr sz="2400">
                <a:solidFill>
                  <a:srgbClr val="333333"/>
                </a:solidFill>
                <a:latin typeface="Tahoma" panose="020B0604030504040204" pitchFamily="34" charset="0"/>
                <a:ea typeface="ＭＳ Ｐゴシック"/>
              </a:defRPr>
            </a:lvl1pPr>
          </a:lstStyle>
          <a:p>
            <a:pPr fontAlgn="base">
              <a:spcBef>
                <a:spcPct val="0"/>
              </a:spcBef>
              <a:spcAft>
                <a:spcPct val="0"/>
              </a:spcAft>
              <a:defRPr/>
            </a:pPr>
            <a:fld id="{25B319D9-97C7-4416-BC6D-9BA262DBE8FD}" type="slidenum">
              <a:rPr lang="ja-JP" altLang="en-US"/>
              <a:pPr fontAlgn="base">
                <a:spcBef>
                  <a:spcPct val="0"/>
                </a:spcBef>
                <a:spcAft>
                  <a:spcPct val="0"/>
                </a:spcAft>
                <a:defRPr/>
              </a:pPr>
              <a:t>‹#›</a:t>
            </a:fld>
            <a:endParaRPr lang="ja-JP" altLang="en-US"/>
          </a:p>
        </p:txBody>
      </p:sp>
    </p:spTree>
    <p:extLst>
      <p:ext uri="{BB962C8B-B14F-4D97-AF65-F5344CB8AC3E}">
        <p14:creationId xmlns:p14="http://schemas.microsoft.com/office/powerpoint/2010/main" val="1941251398"/>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40760130"/>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1194567487"/>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19088" y="1268413"/>
            <a:ext cx="4186237"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57725" y="1268413"/>
            <a:ext cx="4186238"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32358969"/>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73007118"/>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409661681"/>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777063"/>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1582929943"/>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4196031669"/>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3681673678"/>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10977221"/>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04025" y="125413"/>
            <a:ext cx="2160588" cy="639921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19088" y="125413"/>
            <a:ext cx="6332537" cy="639921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30893450"/>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1" y="2130427"/>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1" y="3886202"/>
            <a:ext cx="6400800" cy="1752601"/>
          </a:xfrm>
        </p:spPr>
        <p:txBody>
          <a:bodyPr/>
          <a:lstStyle>
            <a:lvl1pPr marL="0" indent="0" algn="ctr">
              <a:buNone/>
              <a:defRPr>
                <a:solidFill>
                  <a:schemeClr val="tx1">
                    <a:tint val="75000"/>
                  </a:schemeClr>
                </a:solidFill>
              </a:defRPr>
            </a:lvl1pPr>
            <a:lvl2pPr marL="457038" indent="0" algn="ctr">
              <a:buNone/>
              <a:defRPr>
                <a:solidFill>
                  <a:schemeClr val="tx1">
                    <a:tint val="75000"/>
                  </a:schemeClr>
                </a:solidFill>
              </a:defRPr>
            </a:lvl2pPr>
            <a:lvl3pPr marL="914075" indent="0" algn="ctr">
              <a:buNone/>
              <a:defRPr>
                <a:solidFill>
                  <a:schemeClr val="tx1">
                    <a:tint val="75000"/>
                  </a:schemeClr>
                </a:solidFill>
              </a:defRPr>
            </a:lvl3pPr>
            <a:lvl4pPr marL="1371112" indent="0" algn="ctr">
              <a:buNone/>
              <a:defRPr>
                <a:solidFill>
                  <a:schemeClr val="tx1">
                    <a:tint val="75000"/>
                  </a:schemeClr>
                </a:solidFill>
              </a:defRPr>
            </a:lvl4pPr>
            <a:lvl5pPr marL="1828149" indent="0" algn="ctr">
              <a:buNone/>
              <a:defRPr>
                <a:solidFill>
                  <a:schemeClr val="tx1">
                    <a:tint val="75000"/>
                  </a:schemeClr>
                </a:solidFill>
              </a:defRPr>
            </a:lvl5pPr>
            <a:lvl6pPr marL="2285186" indent="0" algn="ctr">
              <a:buNone/>
              <a:defRPr>
                <a:solidFill>
                  <a:schemeClr val="tx1">
                    <a:tint val="75000"/>
                  </a:schemeClr>
                </a:solidFill>
              </a:defRPr>
            </a:lvl6pPr>
            <a:lvl7pPr marL="2742224" indent="0" algn="ctr">
              <a:buNone/>
              <a:defRPr>
                <a:solidFill>
                  <a:schemeClr val="tx1">
                    <a:tint val="75000"/>
                  </a:schemeClr>
                </a:solidFill>
              </a:defRPr>
            </a:lvl7pPr>
            <a:lvl8pPr marL="3199261" indent="0" algn="ctr">
              <a:buNone/>
              <a:defRPr>
                <a:solidFill>
                  <a:schemeClr val="tx1">
                    <a:tint val="75000"/>
                  </a:schemeClr>
                </a:solidFill>
              </a:defRPr>
            </a:lvl8pPr>
            <a:lvl9pPr marL="3656298"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lIns="85551" tIns="42776" rIns="85551" bIns="42776"/>
          <a:lstStyle>
            <a:lvl1pPr algn="ctr" eaLnBrk="1" hangingPunct="1">
              <a:defRPr sz="2400">
                <a:solidFill>
                  <a:srgbClr val="333333"/>
                </a:solidFill>
                <a:latin typeface="Tahoma" panose="020B0604030504040204" pitchFamily="34" charset="0"/>
                <a:ea typeface="ＭＳ Ｐゴシック"/>
              </a:defRPr>
            </a:lvl1pPr>
          </a:lstStyle>
          <a:p>
            <a:pPr fontAlgn="base">
              <a:spcBef>
                <a:spcPct val="0"/>
              </a:spcBef>
              <a:spcAft>
                <a:spcPct val="0"/>
              </a:spcAft>
              <a:defRPr/>
            </a:pPr>
            <a:endParaRPr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lIns="85551" tIns="42776" rIns="85551" bIns="42776"/>
          <a:lstStyle>
            <a:lvl1pPr algn="ctr" eaLnBrk="1" hangingPunct="1">
              <a:defRPr sz="2400">
                <a:solidFill>
                  <a:srgbClr val="333333"/>
                </a:solidFill>
                <a:latin typeface="Tahoma" panose="020B0604030504040204" pitchFamily="34" charset="0"/>
                <a:ea typeface="ＭＳ Ｐゴシック"/>
              </a:defRPr>
            </a:lvl1pPr>
          </a:lstStyle>
          <a:p>
            <a:pPr fontAlgn="base">
              <a:spcBef>
                <a:spcPct val="0"/>
              </a:spcBef>
              <a:spcAft>
                <a:spcPct val="0"/>
              </a:spcAft>
              <a:defRPr/>
            </a:pPr>
            <a:endParaRPr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vert="horz" wrap="square" lIns="85551" tIns="42776" rIns="85551" bIns="42776" numCol="1" anchor="t" anchorCtr="0" compatLnSpc="1">
            <a:prstTxWarp prst="textNoShape">
              <a:avLst/>
            </a:prstTxWarp>
          </a:bodyPr>
          <a:lstStyle>
            <a:lvl1pPr algn="ctr" eaLnBrk="1" hangingPunct="1">
              <a:defRPr sz="2400">
                <a:solidFill>
                  <a:srgbClr val="333333"/>
                </a:solidFill>
                <a:latin typeface="Tahoma" panose="020B0604030504040204" pitchFamily="34" charset="0"/>
                <a:ea typeface="ＭＳ Ｐゴシック"/>
              </a:defRPr>
            </a:lvl1pPr>
          </a:lstStyle>
          <a:p>
            <a:pPr fontAlgn="base">
              <a:spcBef>
                <a:spcPct val="0"/>
              </a:spcBef>
              <a:spcAft>
                <a:spcPct val="0"/>
              </a:spcAft>
              <a:defRPr/>
            </a:pPr>
            <a:fld id="{25B319D9-97C7-4416-BC6D-9BA262DBE8FD}" type="slidenum">
              <a:rPr lang="ja-JP" altLang="en-US"/>
              <a:pPr fontAlgn="base">
                <a:spcBef>
                  <a:spcPct val="0"/>
                </a:spcBef>
                <a:spcAft>
                  <a:spcPct val="0"/>
                </a:spcAft>
                <a:defRPr/>
              </a:pPr>
              <a:t>‹#›</a:t>
            </a:fld>
            <a:endParaRPr lang="ja-JP" altLang="en-US"/>
          </a:p>
        </p:txBody>
      </p:sp>
    </p:spTree>
    <p:extLst>
      <p:ext uri="{BB962C8B-B14F-4D97-AF65-F5344CB8AC3E}">
        <p14:creationId xmlns:p14="http://schemas.microsoft.com/office/powerpoint/2010/main" val="433915662"/>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正方形/長方形 3"/>
          <p:cNvSpPr/>
          <p:nvPr userDrawn="1"/>
        </p:nvSpPr>
        <p:spPr>
          <a:xfrm>
            <a:off x="8485832" y="6437744"/>
            <a:ext cx="529312" cy="369332"/>
          </a:xfrm>
          <a:prstGeom prst="rect">
            <a:avLst/>
          </a:prstGeom>
        </p:spPr>
        <p:txBody>
          <a:bodyPr wrap="none">
            <a:spAutoFit/>
          </a:bodyPr>
          <a:lstStyle/>
          <a:p>
            <a:pPr fontAlgn="base">
              <a:spcBef>
                <a:spcPct val="0"/>
              </a:spcBef>
              <a:spcAft>
                <a:spcPct val="0"/>
              </a:spcAft>
            </a:pPr>
            <a:fld id="{7075D310-A537-44A0-8C74-08F273FF09B4}" type="slidenum">
              <a:rPr lang="ja-JP" altLang="en-US" smtClean="0">
                <a:solidFill>
                  <a:srgbClr val="FFFFFF"/>
                </a:solidFill>
                <a:latin typeface="Tahoma" panose="020B0604030504040204" pitchFamily="34" charset="0"/>
              </a:rPr>
              <a:pPr fontAlgn="base">
                <a:spcBef>
                  <a:spcPct val="0"/>
                </a:spcBef>
                <a:spcAft>
                  <a:spcPct val="0"/>
                </a:spcAft>
              </a:pPr>
              <a:t>‹#›</a:t>
            </a:fld>
            <a:endParaRPr lang="ja-JP" altLang="en-US" dirty="0">
              <a:solidFill>
                <a:srgbClr val="FFFFFF"/>
              </a:solidFill>
            </a:endParaRPr>
          </a:p>
        </p:txBody>
      </p:sp>
    </p:spTree>
    <p:extLst>
      <p:ext uri="{BB962C8B-B14F-4D97-AF65-F5344CB8AC3E}">
        <p14:creationId xmlns:p14="http://schemas.microsoft.com/office/powerpoint/2010/main" val="248768087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593690039"/>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19088" y="1268413"/>
            <a:ext cx="4186237"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57725" y="1268413"/>
            <a:ext cx="4186238"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30297813"/>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23152896"/>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286492878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4345626"/>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788587915"/>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19088" y="1268413"/>
            <a:ext cx="4186237"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57725" y="1268413"/>
            <a:ext cx="4186238"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06482595"/>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583425599"/>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87308523"/>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04025" y="125413"/>
            <a:ext cx="2160588" cy="639921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19088" y="125413"/>
            <a:ext cx="6332537" cy="639921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36541837"/>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1" y="2130427"/>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1" y="3886202"/>
            <a:ext cx="6400800" cy="1752601"/>
          </a:xfrm>
        </p:spPr>
        <p:txBody>
          <a:bodyPr/>
          <a:lstStyle>
            <a:lvl1pPr marL="0" indent="0" algn="ctr">
              <a:buNone/>
              <a:defRPr>
                <a:solidFill>
                  <a:schemeClr val="tx1">
                    <a:tint val="75000"/>
                  </a:schemeClr>
                </a:solidFill>
              </a:defRPr>
            </a:lvl1pPr>
            <a:lvl2pPr marL="457038" indent="0" algn="ctr">
              <a:buNone/>
              <a:defRPr>
                <a:solidFill>
                  <a:schemeClr val="tx1">
                    <a:tint val="75000"/>
                  </a:schemeClr>
                </a:solidFill>
              </a:defRPr>
            </a:lvl2pPr>
            <a:lvl3pPr marL="914075" indent="0" algn="ctr">
              <a:buNone/>
              <a:defRPr>
                <a:solidFill>
                  <a:schemeClr val="tx1">
                    <a:tint val="75000"/>
                  </a:schemeClr>
                </a:solidFill>
              </a:defRPr>
            </a:lvl3pPr>
            <a:lvl4pPr marL="1371112" indent="0" algn="ctr">
              <a:buNone/>
              <a:defRPr>
                <a:solidFill>
                  <a:schemeClr val="tx1">
                    <a:tint val="75000"/>
                  </a:schemeClr>
                </a:solidFill>
              </a:defRPr>
            </a:lvl4pPr>
            <a:lvl5pPr marL="1828149" indent="0" algn="ctr">
              <a:buNone/>
              <a:defRPr>
                <a:solidFill>
                  <a:schemeClr val="tx1">
                    <a:tint val="75000"/>
                  </a:schemeClr>
                </a:solidFill>
              </a:defRPr>
            </a:lvl5pPr>
            <a:lvl6pPr marL="2285186" indent="0" algn="ctr">
              <a:buNone/>
              <a:defRPr>
                <a:solidFill>
                  <a:schemeClr val="tx1">
                    <a:tint val="75000"/>
                  </a:schemeClr>
                </a:solidFill>
              </a:defRPr>
            </a:lvl6pPr>
            <a:lvl7pPr marL="2742224" indent="0" algn="ctr">
              <a:buNone/>
              <a:defRPr>
                <a:solidFill>
                  <a:schemeClr val="tx1">
                    <a:tint val="75000"/>
                  </a:schemeClr>
                </a:solidFill>
              </a:defRPr>
            </a:lvl7pPr>
            <a:lvl8pPr marL="3199261" indent="0" algn="ctr">
              <a:buNone/>
              <a:defRPr>
                <a:solidFill>
                  <a:schemeClr val="tx1">
                    <a:tint val="75000"/>
                  </a:schemeClr>
                </a:solidFill>
              </a:defRPr>
            </a:lvl8pPr>
            <a:lvl9pPr marL="3656298"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lIns="85551" tIns="42776" rIns="85551" bIns="42776"/>
          <a:lstStyle>
            <a:lvl1pPr algn="ctr" eaLnBrk="1" hangingPunct="1">
              <a:defRPr sz="2400">
                <a:solidFill>
                  <a:srgbClr val="333333"/>
                </a:solidFill>
                <a:latin typeface="Tahoma" panose="020B0604030504040204" pitchFamily="34" charset="0"/>
                <a:ea typeface="ＭＳ Ｐゴシック"/>
              </a:defRPr>
            </a:lvl1pPr>
          </a:lstStyle>
          <a:p>
            <a:pPr fontAlgn="base">
              <a:spcBef>
                <a:spcPct val="0"/>
              </a:spcBef>
              <a:spcAft>
                <a:spcPct val="0"/>
              </a:spcAft>
              <a:defRPr/>
            </a:pPr>
            <a:endParaRPr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lIns="85551" tIns="42776" rIns="85551" bIns="42776"/>
          <a:lstStyle>
            <a:lvl1pPr algn="ctr" eaLnBrk="1" hangingPunct="1">
              <a:defRPr sz="2400">
                <a:solidFill>
                  <a:srgbClr val="333333"/>
                </a:solidFill>
                <a:latin typeface="Tahoma" panose="020B0604030504040204" pitchFamily="34" charset="0"/>
                <a:ea typeface="ＭＳ Ｐゴシック"/>
              </a:defRPr>
            </a:lvl1pPr>
          </a:lstStyle>
          <a:p>
            <a:pPr fontAlgn="base">
              <a:spcBef>
                <a:spcPct val="0"/>
              </a:spcBef>
              <a:spcAft>
                <a:spcPct val="0"/>
              </a:spcAft>
              <a:defRPr/>
            </a:pPr>
            <a:endParaRPr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vert="horz" wrap="square" lIns="85551" tIns="42776" rIns="85551" bIns="42776" numCol="1" anchor="t" anchorCtr="0" compatLnSpc="1">
            <a:prstTxWarp prst="textNoShape">
              <a:avLst/>
            </a:prstTxWarp>
          </a:bodyPr>
          <a:lstStyle>
            <a:lvl1pPr algn="ctr" eaLnBrk="1" hangingPunct="1">
              <a:defRPr sz="2400">
                <a:solidFill>
                  <a:srgbClr val="333333"/>
                </a:solidFill>
                <a:latin typeface="Tahoma" panose="020B0604030504040204" pitchFamily="34" charset="0"/>
                <a:ea typeface="ＭＳ Ｐゴシック"/>
              </a:defRPr>
            </a:lvl1pPr>
          </a:lstStyle>
          <a:p>
            <a:pPr fontAlgn="base">
              <a:spcBef>
                <a:spcPct val="0"/>
              </a:spcBef>
              <a:spcAft>
                <a:spcPct val="0"/>
              </a:spcAft>
              <a:defRPr/>
            </a:pPr>
            <a:fld id="{25B319D9-97C7-4416-BC6D-9BA262DBE8FD}" type="slidenum">
              <a:rPr lang="ja-JP" altLang="en-US"/>
              <a:pPr fontAlgn="base">
                <a:spcBef>
                  <a:spcPct val="0"/>
                </a:spcBef>
                <a:spcAft>
                  <a:spcPct val="0"/>
                </a:spcAft>
                <a:defRPr/>
              </a:pPr>
              <a:t>‹#›</a:t>
            </a:fld>
            <a:endParaRPr lang="ja-JP" altLang="en-US"/>
          </a:p>
        </p:txBody>
      </p:sp>
    </p:spTree>
    <p:extLst>
      <p:ext uri="{BB962C8B-B14F-4D97-AF65-F5344CB8AC3E}">
        <p14:creationId xmlns:p14="http://schemas.microsoft.com/office/powerpoint/2010/main" val="125786508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正方形/長方形 3"/>
          <p:cNvSpPr/>
          <p:nvPr userDrawn="1"/>
        </p:nvSpPr>
        <p:spPr>
          <a:xfrm>
            <a:off x="8485832" y="6437744"/>
            <a:ext cx="529312" cy="369332"/>
          </a:xfrm>
          <a:prstGeom prst="rect">
            <a:avLst/>
          </a:prstGeom>
        </p:spPr>
        <p:txBody>
          <a:bodyPr wrap="none">
            <a:spAutoFit/>
          </a:bodyPr>
          <a:lstStyle/>
          <a:p>
            <a:pPr fontAlgn="base">
              <a:spcBef>
                <a:spcPct val="0"/>
              </a:spcBef>
              <a:spcAft>
                <a:spcPct val="0"/>
              </a:spcAft>
            </a:pPr>
            <a:fld id="{7075D310-A537-44A0-8C74-08F273FF09B4}" type="slidenum">
              <a:rPr lang="ja-JP" altLang="en-US" smtClean="0">
                <a:solidFill>
                  <a:srgbClr val="FFFFFF"/>
                </a:solidFill>
                <a:latin typeface="Tahoma" panose="020B0604030504040204" pitchFamily="34" charset="0"/>
              </a:rPr>
              <a:pPr fontAlgn="base">
                <a:spcBef>
                  <a:spcPct val="0"/>
                </a:spcBef>
                <a:spcAft>
                  <a:spcPct val="0"/>
                </a:spcAft>
              </a:pPr>
              <a:t>‹#›</a:t>
            </a:fld>
            <a:endParaRPr lang="ja-JP" altLang="en-US" dirty="0">
              <a:solidFill>
                <a:srgbClr val="FFFFFF"/>
              </a:solidFill>
            </a:endParaRPr>
          </a:p>
        </p:txBody>
      </p:sp>
    </p:spTree>
    <p:extLst>
      <p:ext uri="{BB962C8B-B14F-4D97-AF65-F5344CB8AC3E}">
        <p14:creationId xmlns:p14="http://schemas.microsoft.com/office/powerpoint/2010/main" val="3489780315"/>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1651095583"/>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19088" y="1268413"/>
            <a:ext cx="4186237"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57725" y="1268413"/>
            <a:ext cx="4186238"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34457851"/>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6538064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393852795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111283"/>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28835038"/>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1966853551"/>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2379966218"/>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89047219"/>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04025" y="125413"/>
            <a:ext cx="2160588" cy="639921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19088" y="125413"/>
            <a:ext cx="6332537" cy="639921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85466729"/>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1" y="2130427"/>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1" y="3886202"/>
            <a:ext cx="6400800" cy="1752601"/>
          </a:xfrm>
        </p:spPr>
        <p:txBody>
          <a:bodyPr/>
          <a:lstStyle>
            <a:lvl1pPr marL="0" indent="0" algn="ctr">
              <a:buNone/>
              <a:defRPr>
                <a:solidFill>
                  <a:schemeClr val="tx1">
                    <a:tint val="75000"/>
                  </a:schemeClr>
                </a:solidFill>
              </a:defRPr>
            </a:lvl1pPr>
            <a:lvl2pPr marL="457038" indent="0" algn="ctr">
              <a:buNone/>
              <a:defRPr>
                <a:solidFill>
                  <a:schemeClr val="tx1">
                    <a:tint val="75000"/>
                  </a:schemeClr>
                </a:solidFill>
              </a:defRPr>
            </a:lvl2pPr>
            <a:lvl3pPr marL="914075" indent="0" algn="ctr">
              <a:buNone/>
              <a:defRPr>
                <a:solidFill>
                  <a:schemeClr val="tx1">
                    <a:tint val="75000"/>
                  </a:schemeClr>
                </a:solidFill>
              </a:defRPr>
            </a:lvl3pPr>
            <a:lvl4pPr marL="1371112" indent="0" algn="ctr">
              <a:buNone/>
              <a:defRPr>
                <a:solidFill>
                  <a:schemeClr val="tx1">
                    <a:tint val="75000"/>
                  </a:schemeClr>
                </a:solidFill>
              </a:defRPr>
            </a:lvl4pPr>
            <a:lvl5pPr marL="1828149" indent="0" algn="ctr">
              <a:buNone/>
              <a:defRPr>
                <a:solidFill>
                  <a:schemeClr val="tx1">
                    <a:tint val="75000"/>
                  </a:schemeClr>
                </a:solidFill>
              </a:defRPr>
            </a:lvl5pPr>
            <a:lvl6pPr marL="2285186" indent="0" algn="ctr">
              <a:buNone/>
              <a:defRPr>
                <a:solidFill>
                  <a:schemeClr val="tx1">
                    <a:tint val="75000"/>
                  </a:schemeClr>
                </a:solidFill>
              </a:defRPr>
            </a:lvl6pPr>
            <a:lvl7pPr marL="2742224" indent="0" algn="ctr">
              <a:buNone/>
              <a:defRPr>
                <a:solidFill>
                  <a:schemeClr val="tx1">
                    <a:tint val="75000"/>
                  </a:schemeClr>
                </a:solidFill>
              </a:defRPr>
            </a:lvl7pPr>
            <a:lvl8pPr marL="3199261" indent="0" algn="ctr">
              <a:buNone/>
              <a:defRPr>
                <a:solidFill>
                  <a:schemeClr val="tx1">
                    <a:tint val="75000"/>
                  </a:schemeClr>
                </a:solidFill>
              </a:defRPr>
            </a:lvl8pPr>
            <a:lvl9pPr marL="3656298"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lIns="85551" tIns="42776" rIns="85551" bIns="42776"/>
          <a:lstStyle>
            <a:lvl1pPr algn="ctr" eaLnBrk="1" hangingPunct="1">
              <a:defRPr sz="2400">
                <a:solidFill>
                  <a:srgbClr val="333333"/>
                </a:solidFill>
                <a:latin typeface="Tahoma" panose="020B0604030504040204" pitchFamily="34" charset="0"/>
                <a:ea typeface="ＭＳ Ｐゴシック"/>
              </a:defRPr>
            </a:lvl1pPr>
          </a:lstStyle>
          <a:p>
            <a:pPr fontAlgn="base">
              <a:spcBef>
                <a:spcPct val="0"/>
              </a:spcBef>
              <a:spcAft>
                <a:spcPct val="0"/>
              </a:spcAft>
              <a:defRPr/>
            </a:pPr>
            <a:endParaRPr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lIns="85551" tIns="42776" rIns="85551" bIns="42776"/>
          <a:lstStyle>
            <a:lvl1pPr algn="ctr" eaLnBrk="1" hangingPunct="1">
              <a:defRPr sz="2400">
                <a:solidFill>
                  <a:srgbClr val="333333"/>
                </a:solidFill>
                <a:latin typeface="Tahoma" panose="020B0604030504040204" pitchFamily="34" charset="0"/>
                <a:ea typeface="ＭＳ Ｐゴシック"/>
              </a:defRPr>
            </a:lvl1pPr>
          </a:lstStyle>
          <a:p>
            <a:pPr fontAlgn="base">
              <a:spcBef>
                <a:spcPct val="0"/>
              </a:spcBef>
              <a:spcAft>
                <a:spcPct val="0"/>
              </a:spcAft>
              <a:defRPr/>
            </a:pPr>
            <a:endParaRPr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vert="horz" wrap="square" lIns="85551" tIns="42776" rIns="85551" bIns="42776" numCol="1" anchor="t" anchorCtr="0" compatLnSpc="1">
            <a:prstTxWarp prst="textNoShape">
              <a:avLst/>
            </a:prstTxWarp>
          </a:bodyPr>
          <a:lstStyle>
            <a:lvl1pPr algn="ctr" eaLnBrk="1" hangingPunct="1">
              <a:defRPr sz="2400">
                <a:solidFill>
                  <a:srgbClr val="333333"/>
                </a:solidFill>
                <a:latin typeface="Tahoma" panose="020B0604030504040204" pitchFamily="34" charset="0"/>
                <a:ea typeface="ＭＳ Ｐゴシック"/>
              </a:defRPr>
            </a:lvl1pPr>
          </a:lstStyle>
          <a:p>
            <a:pPr fontAlgn="base">
              <a:spcBef>
                <a:spcPct val="0"/>
              </a:spcBef>
              <a:spcAft>
                <a:spcPct val="0"/>
              </a:spcAft>
              <a:defRPr/>
            </a:pPr>
            <a:fld id="{25B319D9-97C7-4416-BC6D-9BA262DBE8FD}" type="slidenum">
              <a:rPr lang="ja-JP" altLang="en-US"/>
              <a:pPr fontAlgn="base">
                <a:spcBef>
                  <a:spcPct val="0"/>
                </a:spcBef>
                <a:spcAft>
                  <a:spcPct val="0"/>
                </a:spcAft>
                <a:defRPr/>
              </a:pPr>
              <a:t>‹#›</a:t>
            </a:fld>
            <a:endParaRPr lang="ja-JP" altLang="en-US"/>
          </a:p>
        </p:txBody>
      </p:sp>
    </p:spTree>
    <p:extLst>
      <p:ext uri="{BB962C8B-B14F-4D97-AF65-F5344CB8AC3E}">
        <p14:creationId xmlns:p14="http://schemas.microsoft.com/office/powerpoint/2010/main" val="1196672698"/>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正方形/長方形 3"/>
          <p:cNvSpPr/>
          <p:nvPr userDrawn="1"/>
        </p:nvSpPr>
        <p:spPr>
          <a:xfrm>
            <a:off x="8485832" y="6437744"/>
            <a:ext cx="529312" cy="369332"/>
          </a:xfrm>
          <a:prstGeom prst="rect">
            <a:avLst/>
          </a:prstGeom>
        </p:spPr>
        <p:txBody>
          <a:bodyPr wrap="none">
            <a:spAutoFit/>
          </a:bodyPr>
          <a:lstStyle/>
          <a:p>
            <a:pPr fontAlgn="base">
              <a:spcBef>
                <a:spcPct val="0"/>
              </a:spcBef>
              <a:spcAft>
                <a:spcPct val="0"/>
              </a:spcAft>
            </a:pPr>
            <a:fld id="{7075D310-A537-44A0-8C74-08F273FF09B4}" type="slidenum">
              <a:rPr lang="ja-JP" altLang="en-US" smtClean="0">
                <a:solidFill>
                  <a:srgbClr val="FFFFFF"/>
                </a:solidFill>
                <a:latin typeface="Tahoma" panose="020B0604030504040204" pitchFamily="34" charset="0"/>
              </a:rPr>
              <a:pPr fontAlgn="base">
                <a:spcBef>
                  <a:spcPct val="0"/>
                </a:spcBef>
                <a:spcAft>
                  <a:spcPct val="0"/>
                </a:spcAft>
              </a:pPr>
              <a:t>‹#›</a:t>
            </a:fld>
            <a:endParaRPr lang="ja-JP" altLang="en-US" dirty="0">
              <a:solidFill>
                <a:srgbClr val="FFFFFF"/>
              </a:solidFill>
            </a:endParaRPr>
          </a:p>
        </p:txBody>
      </p:sp>
    </p:spTree>
    <p:extLst>
      <p:ext uri="{BB962C8B-B14F-4D97-AF65-F5344CB8AC3E}">
        <p14:creationId xmlns:p14="http://schemas.microsoft.com/office/powerpoint/2010/main" val="1198882696"/>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4243692359"/>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19088" y="1268413"/>
            <a:ext cx="4186237"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57725" y="1268413"/>
            <a:ext cx="4186238"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62019756"/>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66247516"/>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137337335"/>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2168756052"/>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212690"/>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1593406741"/>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241964504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78994886"/>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04025" y="125413"/>
            <a:ext cx="2160588" cy="639921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19088" y="125413"/>
            <a:ext cx="6332537" cy="639921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2790472"/>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1" y="2130427"/>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1" y="3886202"/>
            <a:ext cx="6400800" cy="1752601"/>
          </a:xfrm>
        </p:spPr>
        <p:txBody>
          <a:bodyPr/>
          <a:lstStyle>
            <a:lvl1pPr marL="0" indent="0" algn="ctr">
              <a:buNone/>
              <a:defRPr>
                <a:solidFill>
                  <a:schemeClr val="tx1">
                    <a:tint val="75000"/>
                  </a:schemeClr>
                </a:solidFill>
              </a:defRPr>
            </a:lvl1pPr>
            <a:lvl2pPr marL="457038" indent="0" algn="ctr">
              <a:buNone/>
              <a:defRPr>
                <a:solidFill>
                  <a:schemeClr val="tx1">
                    <a:tint val="75000"/>
                  </a:schemeClr>
                </a:solidFill>
              </a:defRPr>
            </a:lvl2pPr>
            <a:lvl3pPr marL="914075" indent="0" algn="ctr">
              <a:buNone/>
              <a:defRPr>
                <a:solidFill>
                  <a:schemeClr val="tx1">
                    <a:tint val="75000"/>
                  </a:schemeClr>
                </a:solidFill>
              </a:defRPr>
            </a:lvl3pPr>
            <a:lvl4pPr marL="1371112" indent="0" algn="ctr">
              <a:buNone/>
              <a:defRPr>
                <a:solidFill>
                  <a:schemeClr val="tx1">
                    <a:tint val="75000"/>
                  </a:schemeClr>
                </a:solidFill>
              </a:defRPr>
            </a:lvl4pPr>
            <a:lvl5pPr marL="1828149" indent="0" algn="ctr">
              <a:buNone/>
              <a:defRPr>
                <a:solidFill>
                  <a:schemeClr val="tx1">
                    <a:tint val="75000"/>
                  </a:schemeClr>
                </a:solidFill>
              </a:defRPr>
            </a:lvl5pPr>
            <a:lvl6pPr marL="2285186" indent="0" algn="ctr">
              <a:buNone/>
              <a:defRPr>
                <a:solidFill>
                  <a:schemeClr val="tx1">
                    <a:tint val="75000"/>
                  </a:schemeClr>
                </a:solidFill>
              </a:defRPr>
            </a:lvl6pPr>
            <a:lvl7pPr marL="2742224" indent="0" algn="ctr">
              <a:buNone/>
              <a:defRPr>
                <a:solidFill>
                  <a:schemeClr val="tx1">
                    <a:tint val="75000"/>
                  </a:schemeClr>
                </a:solidFill>
              </a:defRPr>
            </a:lvl7pPr>
            <a:lvl8pPr marL="3199261" indent="0" algn="ctr">
              <a:buNone/>
              <a:defRPr>
                <a:solidFill>
                  <a:schemeClr val="tx1">
                    <a:tint val="75000"/>
                  </a:schemeClr>
                </a:solidFill>
              </a:defRPr>
            </a:lvl8pPr>
            <a:lvl9pPr marL="3656298"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lIns="85551" tIns="42776" rIns="85551" bIns="42776"/>
          <a:lstStyle>
            <a:lvl1pPr algn="ctr" eaLnBrk="1" hangingPunct="1">
              <a:defRPr sz="2400">
                <a:solidFill>
                  <a:srgbClr val="333333"/>
                </a:solidFill>
                <a:latin typeface="Tahoma" panose="020B0604030504040204" pitchFamily="34" charset="0"/>
                <a:ea typeface="ＭＳ Ｐゴシック"/>
              </a:defRPr>
            </a:lvl1pPr>
          </a:lstStyle>
          <a:p>
            <a:pPr fontAlgn="base">
              <a:spcBef>
                <a:spcPct val="0"/>
              </a:spcBef>
              <a:spcAft>
                <a:spcPct val="0"/>
              </a:spcAft>
              <a:defRPr/>
            </a:pPr>
            <a:endParaRPr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lIns="85551" tIns="42776" rIns="85551" bIns="42776"/>
          <a:lstStyle>
            <a:lvl1pPr algn="ctr" eaLnBrk="1" hangingPunct="1">
              <a:defRPr sz="2400">
                <a:solidFill>
                  <a:srgbClr val="333333"/>
                </a:solidFill>
                <a:latin typeface="Tahoma" panose="020B0604030504040204" pitchFamily="34" charset="0"/>
                <a:ea typeface="ＭＳ Ｐゴシック"/>
              </a:defRPr>
            </a:lvl1pPr>
          </a:lstStyle>
          <a:p>
            <a:pPr fontAlgn="base">
              <a:spcBef>
                <a:spcPct val="0"/>
              </a:spcBef>
              <a:spcAft>
                <a:spcPct val="0"/>
              </a:spcAft>
              <a:defRPr/>
            </a:pPr>
            <a:endParaRPr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vert="horz" wrap="square" lIns="85551" tIns="42776" rIns="85551" bIns="42776" numCol="1" anchor="t" anchorCtr="0" compatLnSpc="1">
            <a:prstTxWarp prst="textNoShape">
              <a:avLst/>
            </a:prstTxWarp>
          </a:bodyPr>
          <a:lstStyle>
            <a:lvl1pPr algn="ctr" eaLnBrk="1" hangingPunct="1">
              <a:defRPr sz="2400">
                <a:solidFill>
                  <a:srgbClr val="333333"/>
                </a:solidFill>
                <a:latin typeface="Tahoma" panose="020B0604030504040204" pitchFamily="34" charset="0"/>
                <a:ea typeface="ＭＳ Ｐゴシック"/>
              </a:defRPr>
            </a:lvl1pPr>
          </a:lstStyle>
          <a:p>
            <a:pPr fontAlgn="base">
              <a:spcBef>
                <a:spcPct val="0"/>
              </a:spcBef>
              <a:spcAft>
                <a:spcPct val="0"/>
              </a:spcAft>
              <a:defRPr/>
            </a:pPr>
            <a:fld id="{25B319D9-97C7-4416-BC6D-9BA262DBE8FD}" type="slidenum">
              <a:rPr lang="ja-JP" altLang="en-US"/>
              <a:pPr fontAlgn="base">
                <a:spcBef>
                  <a:spcPct val="0"/>
                </a:spcBef>
                <a:spcAft>
                  <a:spcPct val="0"/>
                </a:spcAft>
                <a:defRPr/>
              </a:pPr>
              <a:t>‹#›</a:t>
            </a:fld>
            <a:endParaRPr lang="ja-JP" altLang="en-US"/>
          </a:p>
        </p:txBody>
      </p:sp>
    </p:spTree>
    <p:extLst>
      <p:ext uri="{BB962C8B-B14F-4D97-AF65-F5344CB8AC3E}">
        <p14:creationId xmlns:p14="http://schemas.microsoft.com/office/powerpoint/2010/main" val="2017409538"/>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正方形/長方形 3"/>
          <p:cNvSpPr/>
          <p:nvPr userDrawn="1"/>
        </p:nvSpPr>
        <p:spPr>
          <a:xfrm>
            <a:off x="8485832" y="6437744"/>
            <a:ext cx="529312" cy="369332"/>
          </a:xfrm>
          <a:prstGeom prst="rect">
            <a:avLst/>
          </a:prstGeom>
        </p:spPr>
        <p:txBody>
          <a:bodyPr wrap="none">
            <a:spAutoFit/>
          </a:bodyPr>
          <a:lstStyle/>
          <a:p>
            <a:pPr fontAlgn="base">
              <a:spcBef>
                <a:spcPct val="0"/>
              </a:spcBef>
              <a:spcAft>
                <a:spcPct val="0"/>
              </a:spcAft>
            </a:pPr>
            <a:fld id="{7075D310-A537-44A0-8C74-08F273FF09B4}" type="slidenum">
              <a:rPr lang="ja-JP" altLang="en-US" smtClean="0">
                <a:solidFill>
                  <a:srgbClr val="FFFFFF"/>
                </a:solidFill>
                <a:latin typeface="Tahoma" panose="020B0604030504040204" pitchFamily="34" charset="0"/>
              </a:rPr>
              <a:pPr fontAlgn="base">
                <a:spcBef>
                  <a:spcPct val="0"/>
                </a:spcBef>
                <a:spcAft>
                  <a:spcPct val="0"/>
                </a:spcAft>
              </a:pPr>
              <a:t>‹#›</a:t>
            </a:fld>
            <a:endParaRPr lang="ja-JP" altLang="en-US" dirty="0">
              <a:solidFill>
                <a:srgbClr val="FFFFFF"/>
              </a:solidFill>
            </a:endParaRPr>
          </a:p>
        </p:txBody>
      </p:sp>
    </p:spTree>
    <p:extLst>
      <p:ext uri="{BB962C8B-B14F-4D97-AF65-F5344CB8AC3E}">
        <p14:creationId xmlns:p14="http://schemas.microsoft.com/office/powerpoint/2010/main" val="244471759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1882078945"/>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19088" y="1268413"/>
            <a:ext cx="4186237"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57725" y="1268413"/>
            <a:ext cx="4186238"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16451065"/>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3046416"/>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742749012"/>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1216437527"/>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320153"/>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1371036797"/>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241076834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55152867"/>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04025" y="125413"/>
            <a:ext cx="2160588" cy="639921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19088" y="125413"/>
            <a:ext cx="6332537" cy="639921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64363143"/>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1" y="2130427"/>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1" y="3886202"/>
            <a:ext cx="6400800" cy="1752601"/>
          </a:xfrm>
        </p:spPr>
        <p:txBody>
          <a:bodyPr/>
          <a:lstStyle>
            <a:lvl1pPr marL="0" indent="0" algn="ctr">
              <a:buNone/>
              <a:defRPr>
                <a:solidFill>
                  <a:schemeClr val="tx1">
                    <a:tint val="75000"/>
                  </a:schemeClr>
                </a:solidFill>
              </a:defRPr>
            </a:lvl1pPr>
            <a:lvl2pPr marL="457038" indent="0" algn="ctr">
              <a:buNone/>
              <a:defRPr>
                <a:solidFill>
                  <a:schemeClr val="tx1">
                    <a:tint val="75000"/>
                  </a:schemeClr>
                </a:solidFill>
              </a:defRPr>
            </a:lvl2pPr>
            <a:lvl3pPr marL="914075" indent="0" algn="ctr">
              <a:buNone/>
              <a:defRPr>
                <a:solidFill>
                  <a:schemeClr val="tx1">
                    <a:tint val="75000"/>
                  </a:schemeClr>
                </a:solidFill>
              </a:defRPr>
            </a:lvl3pPr>
            <a:lvl4pPr marL="1371112" indent="0" algn="ctr">
              <a:buNone/>
              <a:defRPr>
                <a:solidFill>
                  <a:schemeClr val="tx1">
                    <a:tint val="75000"/>
                  </a:schemeClr>
                </a:solidFill>
              </a:defRPr>
            </a:lvl4pPr>
            <a:lvl5pPr marL="1828149" indent="0" algn="ctr">
              <a:buNone/>
              <a:defRPr>
                <a:solidFill>
                  <a:schemeClr val="tx1">
                    <a:tint val="75000"/>
                  </a:schemeClr>
                </a:solidFill>
              </a:defRPr>
            </a:lvl5pPr>
            <a:lvl6pPr marL="2285186" indent="0" algn="ctr">
              <a:buNone/>
              <a:defRPr>
                <a:solidFill>
                  <a:schemeClr val="tx1">
                    <a:tint val="75000"/>
                  </a:schemeClr>
                </a:solidFill>
              </a:defRPr>
            </a:lvl6pPr>
            <a:lvl7pPr marL="2742224" indent="0" algn="ctr">
              <a:buNone/>
              <a:defRPr>
                <a:solidFill>
                  <a:schemeClr val="tx1">
                    <a:tint val="75000"/>
                  </a:schemeClr>
                </a:solidFill>
              </a:defRPr>
            </a:lvl7pPr>
            <a:lvl8pPr marL="3199261" indent="0" algn="ctr">
              <a:buNone/>
              <a:defRPr>
                <a:solidFill>
                  <a:schemeClr val="tx1">
                    <a:tint val="75000"/>
                  </a:schemeClr>
                </a:solidFill>
              </a:defRPr>
            </a:lvl8pPr>
            <a:lvl9pPr marL="3656298"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lIns="85551" tIns="42776" rIns="85551" bIns="42776"/>
          <a:lstStyle>
            <a:lvl1pPr algn="ctr" eaLnBrk="1" hangingPunct="1">
              <a:defRPr sz="2400">
                <a:solidFill>
                  <a:srgbClr val="333333"/>
                </a:solidFill>
                <a:latin typeface="Tahoma" panose="020B0604030504040204" pitchFamily="34" charset="0"/>
                <a:ea typeface="ＭＳ Ｐゴシック"/>
              </a:defRPr>
            </a:lvl1pPr>
          </a:lstStyle>
          <a:p>
            <a:pPr fontAlgn="base">
              <a:spcBef>
                <a:spcPct val="0"/>
              </a:spcBef>
              <a:spcAft>
                <a:spcPct val="0"/>
              </a:spcAft>
              <a:defRPr/>
            </a:pPr>
            <a:endParaRPr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lIns="85551" tIns="42776" rIns="85551" bIns="42776"/>
          <a:lstStyle>
            <a:lvl1pPr algn="ctr" eaLnBrk="1" hangingPunct="1">
              <a:defRPr sz="2400">
                <a:solidFill>
                  <a:srgbClr val="333333"/>
                </a:solidFill>
                <a:latin typeface="Tahoma" panose="020B0604030504040204" pitchFamily="34" charset="0"/>
                <a:ea typeface="ＭＳ Ｐゴシック"/>
              </a:defRPr>
            </a:lvl1pPr>
          </a:lstStyle>
          <a:p>
            <a:pPr fontAlgn="base">
              <a:spcBef>
                <a:spcPct val="0"/>
              </a:spcBef>
              <a:spcAft>
                <a:spcPct val="0"/>
              </a:spcAft>
              <a:defRPr/>
            </a:pPr>
            <a:endParaRPr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vert="horz" wrap="square" lIns="85551" tIns="42776" rIns="85551" bIns="42776" numCol="1" anchor="t" anchorCtr="0" compatLnSpc="1">
            <a:prstTxWarp prst="textNoShape">
              <a:avLst/>
            </a:prstTxWarp>
          </a:bodyPr>
          <a:lstStyle>
            <a:lvl1pPr algn="ctr" eaLnBrk="1" hangingPunct="1">
              <a:defRPr sz="2400">
                <a:solidFill>
                  <a:srgbClr val="333333"/>
                </a:solidFill>
                <a:latin typeface="Tahoma" panose="020B0604030504040204" pitchFamily="34" charset="0"/>
                <a:ea typeface="ＭＳ Ｐゴシック"/>
              </a:defRPr>
            </a:lvl1pPr>
          </a:lstStyle>
          <a:p>
            <a:pPr fontAlgn="base">
              <a:spcBef>
                <a:spcPct val="0"/>
              </a:spcBef>
              <a:spcAft>
                <a:spcPct val="0"/>
              </a:spcAft>
              <a:defRPr/>
            </a:pPr>
            <a:fld id="{25B319D9-97C7-4416-BC6D-9BA262DBE8FD}" type="slidenum">
              <a:rPr lang="ja-JP" altLang="en-US"/>
              <a:pPr fontAlgn="base">
                <a:spcBef>
                  <a:spcPct val="0"/>
                </a:spcBef>
                <a:spcAft>
                  <a:spcPct val="0"/>
                </a:spcAft>
                <a:defRPr/>
              </a:pPr>
              <a:t>‹#›</a:t>
            </a:fld>
            <a:endParaRPr lang="ja-JP" altLang="en-US"/>
          </a:p>
        </p:txBody>
      </p:sp>
    </p:spTree>
    <p:extLst>
      <p:ext uri="{BB962C8B-B14F-4D97-AF65-F5344CB8AC3E}">
        <p14:creationId xmlns:p14="http://schemas.microsoft.com/office/powerpoint/2010/main" val="2993160735"/>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57428751"/>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1901654169"/>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19088" y="1268413"/>
            <a:ext cx="4186237"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57725" y="1268413"/>
            <a:ext cx="4186238"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21186512"/>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268109643"/>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17248883"/>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1915192965"/>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034430"/>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119675917"/>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523338240"/>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3913267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04025" y="125413"/>
            <a:ext cx="2160588" cy="639921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19088" y="125413"/>
            <a:ext cx="6332537" cy="639921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83347413"/>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lvl1pPr algn="ctr" eaLnBrk="1" hangingPunct="1">
              <a:defRPr>
                <a:ea typeface="ＭＳ Ｐゴシック" pitchFamily="50" charset="-128"/>
              </a:defRPr>
            </a:lvl1pPr>
          </a:lstStyle>
          <a:p>
            <a:pPr fontAlgn="base">
              <a:spcBef>
                <a:spcPct val="0"/>
              </a:spcBef>
              <a:spcAft>
                <a:spcPct val="0"/>
              </a:spcAft>
              <a:defRPr/>
            </a:pPr>
            <a:endParaRPr lang="ja-JP" altLang="en-US" sz="2400">
              <a:solidFill>
                <a:srgbClr val="333333"/>
              </a:solidFill>
              <a:latin typeface="Tahoma" panose="020B0604030504040204" pitchFamily="34" charset="0"/>
            </a:endParaRPr>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lvl1pPr algn="ctr" eaLnBrk="1" hangingPunct="1">
              <a:defRPr>
                <a:ea typeface="ＭＳ Ｐゴシック" pitchFamily="50" charset="-128"/>
              </a:defRPr>
            </a:lvl1pPr>
          </a:lstStyle>
          <a:p>
            <a:pPr fontAlgn="base">
              <a:spcBef>
                <a:spcPct val="0"/>
              </a:spcBef>
              <a:spcAft>
                <a:spcPct val="0"/>
              </a:spcAft>
              <a:defRPr/>
            </a:pPr>
            <a:endParaRPr lang="ja-JP" altLang="en-US" sz="2400">
              <a:solidFill>
                <a:srgbClr val="333333"/>
              </a:solidFill>
              <a:latin typeface="Tahoma" panose="020B0604030504040204" pitchFamily="34" charset="0"/>
            </a:endParaRPr>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fontAlgn="base">
              <a:spcBef>
                <a:spcPct val="0"/>
              </a:spcBef>
              <a:spcAft>
                <a:spcPct val="0"/>
              </a:spcAft>
              <a:defRPr/>
            </a:pPr>
            <a:fld id="{53E4E726-6948-4A72-B73B-CC86911C41E0}" type="slidenum">
              <a:rPr lang="ja-JP" altLang="en-US" sz="2400">
                <a:solidFill>
                  <a:srgbClr val="333333"/>
                </a:solidFill>
                <a:latin typeface="Tahoma" panose="020B0604030504040204" pitchFamily="34" charset="0"/>
              </a:rPr>
              <a:pPr fontAlgn="base">
                <a:spcBef>
                  <a:spcPct val="0"/>
                </a:spcBef>
                <a:spcAft>
                  <a:spcPct val="0"/>
                </a:spcAft>
                <a:defRPr/>
              </a:pPr>
              <a:t>‹#›</a:t>
            </a:fld>
            <a:endParaRPr lang="ja-JP" altLang="en-US" sz="2400">
              <a:solidFill>
                <a:srgbClr val="333333"/>
              </a:solidFill>
              <a:latin typeface="Tahoma" panose="020B0604030504040204" pitchFamily="34" charset="0"/>
            </a:endParaRPr>
          </a:p>
        </p:txBody>
      </p:sp>
    </p:spTree>
    <p:extLst>
      <p:ext uri="{BB962C8B-B14F-4D97-AF65-F5344CB8AC3E}">
        <p14:creationId xmlns:p14="http://schemas.microsoft.com/office/powerpoint/2010/main" val="2088364811"/>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タイトル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smtClean="0"/>
              <a:t>マスタ タイトルの書式設定</a:t>
            </a:r>
            <a:endParaRPr lang="en-US"/>
          </a:p>
        </p:txBody>
      </p:sp>
      <p:sp>
        <p:nvSpPr>
          <p:cNvPr id="17"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 サブタイトルの書式設定</a:t>
            </a:r>
            <a:endParaRPr lang="en-US"/>
          </a:p>
        </p:txBody>
      </p:sp>
      <p:sp>
        <p:nvSpPr>
          <p:cNvPr id="4" name="日付プレースホルダ 29"/>
          <p:cNvSpPr>
            <a:spLocks noGrp="1"/>
          </p:cNvSpPr>
          <p:nvPr>
            <p:ph type="dt" sz="half" idx="10"/>
          </p:nvPr>
        </p:nvSpPr>
        <p:spPr/>
        <p:txBody>
          <a:bodyPr/>
          <a:lstStyle>
            <a:lvl1pPr>
              <a:defRPr/>
            </a:lvl1pPr>
          </a:lstStyle>
          <a:p>
            <a:pPr>
              <a:defRPr/>
            </a:pPr>
            <a:endParaRPr lang="ja-JP" altLang="en-US">
              <a:solidFill>
                <a:srgbClr val="DBF5F9">
                  <a:shade val="90000"/>
                </a:srgbClr>
              </a:solidFill>
            </a:endParaRPr>
          </a:p>
        </p:txBody>
      </p:sp>
      <p:sp>
        <p:nvSpPr>
          <p:cNvPr id="5" name="フッター プレースホルダ 18"/>
          <p:cNvSpPr>
            <a:spLocks noGrp="1"/>
          </p:cNvSpPr>
          <p:nvPr>
            <p:ph type="ftr" sz="quarter" idx="11"/>
          </p:nvPr>
        </p:nvSpPr>
        <p:spPr/>
        <p:txBody>
          <a:bodyPr/>
          <a:lstStyle>
            <a:lvl1pPr>
              <a:defRPr/>
            </a:lvl1pPr>
          </a:lstStyle>
          <a:p>
            <a:pPr>
              <a:defRPr/>
            </a:pPr>
            <a:endParaRPr lang="ja-JP" altLang="en-US">
              <a:solidFill>
                <a:srgbClr val="DBF5F9">
                  <a:shade val="90000"/>
                </a:srgbClr>
              </a:solidFill>
            </a:endParaRPr>
          </a:p>
        </p:txBody>
      </p:sp>
      <p:sp>
        <p:nvSpPr>
          <p:cNvPr id="6" name="スライド番号プレースホルダ 26"/>
          <p:cNvSpPr>
            <a:spLocks noGrp="1"/>
          </p:cNvSpPr>
          <p:nvPr>
            <p:ph type="sldNum" sz="quarter" idx="12"/>
          </p:nvPr>
        </p:nvSpPr>
        <p:spPr/>
        <p:txBody>
          <a:bodyPr/>
          <a:lstStyle>
            <a:lvl1pPr>
              <a:defRPr>
                <a:solidFill>
                  <a:srgbClr val="D1EAEE"/>
                </a:solidFill>
              </a:defRPr>
            </a:lvl1pPr>
          </a:lstStyle>
          <a:p>
            <a:pPr>
              <a:defRPr/>
            </a:pPr>
            <a:fld id="{3B7F214D-CCCF-4EC6-9B99-05F31DC7E9D5}" type="slidenum">
              <a:rPr lang="ja-JP" altLang="en-US"/>
              <a:pPr>
                <a:defRPr/>
              </a:pPr>
              <a:t>‹#›</a:t>
            </a:fld>
            <a:endParaRPr lang="ja-JP" altLang="en-US"/>
          </a:p>
        </p:txBody>
      </p:sp>
    </p:spTree>
    <p:extLst>
      <p:ext uri="{BB962C8B-B14F-4D97-AF65-F5344CB8AC3E}">
        <p14:creationId xmlns:p14="http://schemas.microsoft.com/office/powerpoint/2010/main" val="4021223805"/>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9"/>
          <p:cNvSpPr>
            <a:spLocks noGrp="1"/>
          </p:cNvSpPr>
          <p:nvPr>
            <p:ph type="dt" sz="half" idx="10"/>
          </p:nvPr>
        </p:nvSpPr>
        <p:spPr/>
        <p:txBody>
          <a:bodyPr/>
          <a:lstStyle>
            <a:lvl1pPr>
              <a:defRPr/>
            </a:lvl1pPr>
          </a:lstStyle>
          <a:p>
            <a:pPr>
              <a:defRPr/>
            </a:pPr>
            <a:endParaRPr lang="ja-JP" altLang="en-US">
              <a:solidFill>
                <a:srgbClr val="04617B">
                  <a:shade val="90000"/>
                </a:srgbClr>
              </a:solidFill>
            </a:endParaRPr>
          </a:p>
        </p:txBody>
      </p:sp>
      <p:sp>
        <p:nvSpPr>
          <p:cNvPr id="5" name="フッター プレースホルダ 21"/>
          <p:cNvSpPr>
            <a:spLocks noGrp="1"/>
          </p:cNvSpPr>
          <p:nvPr>
            <p:ph type="ftr" sz="quarter" idx="11"/>
          </p:nvPr>
        </p:nvSpPr>
        <p:spPr/>
        <p:txBody>
          <a:bodyPr/>
          <a:lstStyle>
            <a:lvl1pPr>
              <a:defRPr/>
            </a:lvl1pPr>
          </a:lstStyle>
          <a:p>
            <a:pPr>
              <a:defRPr/>
            </a:pPr>
            <a:endParaRPr lang="ja-JP" altLang="en-US">
              <a:solidFill>
                <a:srgbClr val="04617B">
                  <a:shade val="90000"/>
                </a:srgbClr>
              </a:solidFill>
            </a:endParaRPr>
          </a:p>
        </p:txBody>
      </p:sp>
      <p:sp>
        <p:nvSpPr>
          <p:cNvPr id="6" name="スライド番号プレースホルダ 17"/>
          <p:cNvSpPr>
            <a:spLocks noGrp="1"/>
          </p:cNvSpPr>
          <p:nvPr>
            <p:ph type="sldNum" sz="quarter" idx="12"/>
          </p:nvPr>
        </p:nvSpPr>
        <p:spPr/>
        <p:txBody>
          <a:bodyPr/>
          <a:lstStyle>
            <a:lvl1pPr>
              <a:defRPr/>
            </a:lvl1pPr>
          </a:lstStyle>
          <a:p>
            <a:pPr>
              <a:defRPr/>
            </a:pPr>
            <a:fld id="{914604FF-9CAF-42C2-8A95-0BFA5EE90F23}" type="slidenum">
              <a:rPr lang="ja-JP" altLang="en-US"/>
              <a:pPr>
                <a:defRPr/>
              </a:pPr>
              <a:t>‹#›</a:t>
            </a:fld>
            <a:endParaRPr lang="ja-JP" altLang="en-US"/>
          </a:p>
        </p:txBody>
      </p:sp>
    </p:spTree>
    <p:extLst>
      <p:ext uri="{BB962C8B-B14F-4D97-AF65-F5344CB8AC3E}">
        <p14:creationId xmlns:p14="http://schemas.microsoft.com/office/powerpoint/2010/main" val="4134555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460544092"/>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srgbClr val="DBF5F9">
                  <a:shade val="90000"/>
                </a:srgb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srgbClr val="DBF5F9">
                  <a:shade val="90000"/>
                </a:srgbClr>
              </a:solidFill>
            </a:endParaRPr>
          </a:p>
        </p:txBody>
      </p:sp>
      <p:sp>
        <p:nvSpPr>
          <p:cNvPr id="6" name="スライド番号プレースホルダ 5"/>
          <p:cNvSpPr>
            <a:spLocks noGrp="1"/>
          </p:cNvSpPr>
          <p:nvPr>
            <p:ph type="sldNum" sz="quarter" idx="12"/>
          </p:nvPr>
        </p:nvSpPr>
        <p:spPr/>
        <p:txBody>
          <a:bodyPr/>
          <a:lstStyle>
            <a:lvl1pPr>
              <a:defRPr>
                <a:solidFill>
                  <a:srgbClr val="D1EAEE"/>
                </a:solidFill>
              </a:defRPr>
            </a:lvl1pPr>
          </a:lstStyle>
          <a:p>
            <a:pPr>
              <a:defRPr/>
            </a:pPr>
            <a:fld id="{38565FD9-E8D1-4720-B1D6-25B7731D30AC}" type="slidenum">
              <a:rPr lang="ja-JP" altLang="en-US"/>
              <a:pPr>
                <a:defRPr/>
              </a:pPr>
              <a:t>‹#›</a:t>
            </a:fld>
            <a:endParaRPr lang="ja-JP" altLang="en-US"/>
          </a:p>
        </p:txBody>
      </p:sp>
    </p:spTree>
    <p:extLst>
      <p:ext uri="{BB962C8B-B14F-4D97-AF65-F5344CB8AC3E}">
        <p14:creationId xmlns:p14="http://schemas.microsoft.com/office/powerpoint/2010/main" val="1260863009"/>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p>
            <a:r>
              <a:rPr lang="ja-JP" altLang="en-US" smtClean="0"/>
              <a:t>マスタ タイトルの書式設定</a:t>
            </a:r>
            <a:endParaRPr lang="en-US"/>
          </a:p>
        </p:txBody>
      </p:sp>
      <p:sp>
        <p:nvSpPr>
          <p:cNvPr id="3"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9"/>
          <p:cNvSpPr>
            <a:spLocks noGrp="1"/>
          </p:cNvSpPr>
          <p:nvPr>
            <p:ph type="dt" sz="half" idx="10"/>
          </p:nvPr>
        </p:nvSpPr>
        <p:spPr/>
        <p:txBody>
          <a:bodyPr/>
          <a:lstStyle>
            <a:lvl1pPr>
              <a:defRPr/>
            </a:lvl1pPr>
          </a:lstStyle>
          <a:p>
            <a:pPr>
              <a:defRPr/>
            </a:pPr>
            <a:endParaRPr lang="ja-JP" altLang="en-US">
              <a:solidFill>
                <a:srgbClr val="04617B">
                  <a:shade val="90000"/>
                </a:srgbClr>
              </a:solidFill>
            </a:endParaRPr>
          </a:p>
        </p:txBody>
      </p:sp>
      <p:sp>
        <p:nvSpPr>
          <p:cNvPr id="6" name="フッター プレースホルダ 21"/>
          <p:cNvSpPr>
            <a:spLocks noGrp="1"/>
          </p:cNvSpPr>
          <p:nvPr>
            <p:ph type="ftr" sz="quarter" idx="11"/>
          </p:nvPr>
        </p:nvSpPr>
        <p:spPr/>
        <p:txBody>
          <a:bodyPr/>
          <a:lstStyle>
            <a:lvl1pPr>
              <a:defRPr/>
            </a:lvl1pPr>
          </a:lstStyle>
          <a:p>
            <a:pPr>
              <a:defRPr/>
            </a:pPr>
            <a:endParaRPr lang="ja-JP" altLang="en-US">
              <a:solidFill>
                <a:srgbClr val="04617B">
                  <a:shade val="90000"/>
                </a:srgbClr>
              </a:solidFill>
            </a:endParaRPr>
          </a:p>
        </p:txBody>
      </p:sp>
      <p:sp>
        <p:nvSpPr>
          <p:cNvPr id="7" name="スライド番号プレースホルダ 17"/>
          <p:cNvSpPr>
            <a:spLocks noGrp="1"/>
          </p:cNvSpPr>
          <p:nvPr>
            <p:ph type="sldNum" sz="quarter" idx="12"/>
          </p:nvPr>
        </p:nvSpPr>
        <p:spPr/>
        <p:txBody>
          <a:bodyPr/>
          <a:lstStyle>
            <a:lvl1pPr>
              <a:defRPr/>
            </a:lvl1pPr>
          </a:lstStyle>
          <a:p>
            <a:pPr>
              <a:defRPr/>
            </a:pPr>
            <a:fld id="{E18E4CB8-E260-4AB8-9B9C-F28AA2B32C1C}" type="slidenum">
              <a:rPr lang="ja-JP" altLang="en-US"/>
              <a:pPr>
                <a:defRPr/>
              </a:pPr>
              <a:t>‹#›</a:t>
            </a:fld>
            <a:endParaRPr lang="ja-JP" altLang="en-US"/>
          </a:p>
        </p:txBody>
      </p:sp>
    </p:spTree>
    <p:extLst>
      <p:ext uri="{BB962C8B-B14F-4D97-AF65-F5344CB8AC3E}">
        <p14:creationId xmlns:p14="http://schemas.microsoft.com/office/powerpoint/2010/main" val="11576716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lvl1pPr>
              <a:defRPr/>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4"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5"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 9"/>
          <p:cNvSpPr>
            <a:spLocks noGrp="1"/>
          </p:cNvSpPr>
          <p:nvPr>
            <p:ph type="dt" sz="half" idx="10"/>
          </p:nvPr>
        </p:nvSpPr>
        <p:spPr/>
        <p:txBody>
          <a:bodyPr/>
          <a:lstStyle>
            <a:lvl1pPr>
              <a:defRPr/>
            </a:lvl1pPr>
          </a:lstStyle>
          <a:p>
            <a:pPr>
              <a:defRPr/>
            </a:pPr>
            <a:endParaRPr lang="ja-JP" altLang="en-US">
              <a:solidFill>
                <a:srgbClr val="04617B">
                  <a:shade val="90000"/>
                </a:srgbClr>
              </a:solidFill>
            </a:endParaRPr>
          </a:p>
        </p:txBody>
      </p:sp>
      <p:sp>
        <p:nvSpPr>
          <p:cNvPr id="8" name="フッター プレースホルダ 21"/>
          <p:cNvSpPr>
            <a:spLocks noGrp="1"/>
          </p:cNvSpPr>
          <p:nvPr>
            <p:ph type="ftr" sz="quarter" idx="11"/>
          </p:nvPr>
        </p:nvSpPr>
        <p:spPr/>
        <p:txBody>
          <a:bodyPr/>
          <a:lstStyle>
            <a:lvl1pPr>
              <a:defRPr/>
            </a:lvl1pPr>
          </a:lstStyle>
          <a:p>
            <a:pPr>
              <a:defRPr/>
            </a:pPr>
            <a:endParaRPr lang="ja-JP" altLang="en-US">
              <a:solidFill>
                <a:srgbClr val="04617B">
                  <a:shade val="90000"/>
                </a:srgbClr>
              </a:solidFill>
            </a:endParaRPr>
          </a:p>
        </p:txBody>
      </p:sp>
      <p:sp>
        <p:nvSpPr>
          <p:cNvPr id="9" name="スライド番号プレースホルダ 17"/>
          <p:cNvSpPr>
            <a:spLocks noGrp="1"/>
          </p:cNvSpPr>
          <p:nvPr>
            <p:ph type="sldNum" sz="quarter" idx="12"/>
          </p:nvPr>
        </p:nvSpPr>
        <p:spPr/>
        <p:txBody>
          <a:bodyPr/>
          <a:lstStyle>
            <a:lvl1pPr>
              <a:defRPr/>
            </a:lvl1pPr>
          </a:lstStyle>
          <a:p>
            <a:pPr>
              <a:defRPr/>
            </a:pPr>
            <a:fld id="{672B8D49-3F61-4BDC-9853-2202E99C172E}" type="slidenum">
              <a:rPr lang="ja-JP" altLang="en-US"/>
              <a:pPr>
                <a:defRPr/>
              </a:pPr>
              <a:t>‹#›</a:t>
            </a:fld>
            <a:endParaRPr lang="ja-JP" altLang="en-US"/>
          </a:p>
        </p:txBody>
      </p:sp>
    </p:spTree>
    <p:extLst>
      <p:ext uri="{BB962C8B-B14F-4D97-AF65-F5344CB8AC3E}">
        <p14:creationId xmlns:p14="http://schemas.microsoft.com/office/powerpoint/2010/main" val="25544728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ja-JP" altLang="en-US" smtClean="0"/>
              <a:t>マスタ タイトルの書式設定</a:t>
            </a:r>
            <a:endParaRPr lang="en-US"/>
          </a:p>
        </p:txBody>
      </p:sp>
      <p:sp>
        <p:nvSpPr>
          <p:cNvPr id="3" name="日付プレースホルダ 9"/>
          <p:cNvSpPr>
            <a:spLocks noGrp="1"/>
          </p:cNvSpPr>
          <p:nvPr>
            <p:ph type="dt" sz="half" idx="10"/>
          </p:nvPr>
        </p:nvSpPr>
        <p:spPr/>
        <p:txBody>
          <a:bodyPr/>
          <a:lstStyle>
            <a:lvl1pPr>
              <a:defRPr/>
            </a:lvl1pPr>
          </a:lstStyle>
          <a:p>
            <a:pPr>
              <a:defRPr/>
            </a:pPr>
            <a:endParaRPr lang="ja-JP" altLang="en-US">
              <a:solidFill>
                <a:srgbClr val="04617B">
                  <a:shade val="90000"/>
                </a:srgbClr>
              </a:solidFill>
            </a:endParaRPr>
          </a:p>
        </p:txBody>
      </p:sp>
      <p:sp>
        <p:nvSpPr>
          <p:cNvPr id="4" name="フッター プレースホルダ 21"/>
          <p:cNvSpPr>
            <a:spLocks noGrp="1"/>
          </p:cNvSpPr>
          <p:nvPr>
            <p:ph type="ftr" sz="quarter" idx="11"/>
          </p:nvPr>
        </p:nvSpPr>
        <p:spPr/>
        <p:txBody>
          <a:bodyPr/>
          <a:lstStyle>
            <a:lvl1pPr>
              <a:defRPr/>
            </a:lvl1pPr>
          </a:lstStyle>
          <a:p>
            <a:pPr>
              <a:defRPr/>
            </a:pPr>
            <a:endParaRPr lang="ja-JP" altLang="en-US">
              <a:solidFill>
                <a:srgbClr val="04617B">
                  <a:shade val="90000"/>
                </a:srgbClr>
              </a:solidFill>
            </a:endParaRPr>
          </a:p>
        </p:txBody>
      </p:sp>
      <p:sp>
        <p:nvSpPr>
          <p:cNvPr id="5" name="スライド番号プレースホルダ 17"/>
          <p:cNvSpPr>
            <a:spLocks noGrp="1"/>
          </p:cNvSpPr>
          <p:nvPr>
            <p:ph type="sldNum" sz="quarter" idx="12"/>
          </p:nvPr>
        </p:nvSpPr>
        <p:spPr/>
        <p:txBody>
          <a:bodyPr/>
          <a:lstStyle>
            <a:lvl1pPr>
              <a:defRPr/>
            </a:lvl1pPr>
          </a:lstStyle>
          <a:p>
            <a:pPr>
              <a:defRPr/>
            </a:pPr>
            <a:fld id="{E8E6A214-A032-4FAC-B700-C7BEED58E4CF}" type="slidenum">
              <a:rPr lang="ja-JP" altLang="en-US"/>
              <a:pPr>
                <a:defRPr/>
              </a:pPr>
              <a:t>‹#›</a:t>
            </a:fld>
            <a:endParaRPr lang="ja-JP" altLang="en-US"/>
          </a:p>
        </p:txBody>
      </p:sp>
    </p:spTree>
    <p:extLst>
      <p:ext uri="{BB962C8B-B14F-4D97-AF65-F5344CB8AC3E}">
        <p14:creationId xmlns:p14="http://schemas.microsoft.com/office/powerpoint/2010/main" val="8201702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9"/>
          <p:cNvSpPr>
            <a:spLocks noGrp="1"/>
          </p:cNvSpPr>
          <p:nvPr>
            <p:ph type="dt" sz="half" idx="10"/>
          </p:nvPr>
        </p:nvSpPr>
        <p:spPr/>
        <p:txBody>
          <a:bodyPr/>
          <a:lstStyle>
            <a:lvl1pPr>
              <a:defRPr/>
            </a:lvl1pPr>
          </a:lstStyle>
          <a:p>
            <a:pPr>
              <a:defRPr/>
            </a:pPr>
            <a:endParaRPr lang="ja-JP" altLang="en-US">
              <a:solidFill>
                <a:srgbClr val="04617B">
                  <a:shade val="90000"/>
                </a:srgbClr>
              </a:solidFill>
            </a:endParaRPr>
          </a:p>
        </p:txBody>
      </p:sp>
      <p:sp>
        <p:nvSpPr>
          <p:cNvPr id="3" name="フッター プレースホルダ 21"/>
          <p:cNvSpPr>
            <a:spLocks noGrp="1"/>
          </p:cNvSpPr>
          <p:nvPr>
            <p:ph type="ftr" sz="quarter" idx="11"/>
          </p:nvPr>
        </p:nvSpPr>
        <p:spPr/>
        <p:txBody>
          <a:bodyPr/>
          <a:lstStyle>
            <a:lvl1pPr>
              <a:defRPr/>
            </a:lvl1pPr>
          </a:lstStyle>
          <a:p>
            <a:pPr>
              <a:defRPr/>
            </a:pPr>
            <a:endParaRPr lang="ja-JP" altLang="en-US">
              <a:solidFill>
                <a:srgbClr val="04617B">
                  <a:shade val="90000"/>
                </a:srgbClr>
              </a:solidFill>
            </a:endParaRPr>
          </a:p>
        </p:txBody>
      </p:sp>
      <p:sp>
        <p:nvSpPr>
          <p:cNvPr id="4" name="スライド番号プレースホルダ 17"/>
          <p:cNvSpPr>
            <a:spLocks noGrp="1"/>
          </p:cNvSpPr>
          <p:nvPr>
            <p:ph type="sldNum" sz="quarter" idx="12"/>
          </p:nvPr>
        </p:nvSpPr>
        <p:spPr/>
        <p:txBody>
          <a:bodyPr/>
          <a:lstStyle>
            <a:lvl1pPr>
              <a:defRPr/>
            </a:lvl1pPr>
          </a:lstStyle>
          <a:p>
            <a:pPr>
              <a:defRPr/>
            </a:pPr>
            <a:fld id="{DCA877A7-AB37-433C-9E0E-5BD1F0E8CD94}" type="slidenum">
              <a:rPr lang="ja-JP" altLang="en-US"/>
              <a:pPr>
                <a:defRPr/>
              </a:pPr>
              <a:t>‹#›</a:t>
            </a:fld>
            <a:endParaRPr lang="ja-JP" altLang="en-US"/>
          </a:p>
        </p:txBody>
      </p:sp>
    </p:spTree>
    <p:extLst>
      <p:ext uri="{BB962C8B-B14F-4D97-AF65-F5344CB8AC3E}">
        <p14:creationId xmlns:p14="http://schemas.microsoft.com/office/powerpoint/2010/main" val="40937798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ja-JP" altLang="en-US" smtClean="0"/>
              <a:t>マスタ タイトルの書式設定</a:t>
            </a:r>
            <a:endParaRPr lang="en-US"/>
          </a:p>
        </p:txBody>
      </p:sp>
      <p:sp>
        <p:nvSpPr>
          <p:cNvPr id="3"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ja-JP" altLang="en-US" smtClean="0"/>
              <a:t>マスタ テキストの書式設定</a:t>
            </a:r>
          </a:p>
        </p:txBody>
      </p:sp>
      <p:sp>
        <p:nvSpPr>
          <p:cNvPr id="4" name="コンテンツ プレースホル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9"/>
          <p:cNvSpPr>
            <a:spLocks noGrp="1"/>
          </p:cNvSpPr>
          <p:nvPr>
            <p:ph type="dt" sz="half" idx="10"/>
          </p:nvPr>
        </p:nvSpPr>
        <p:spPr/>
        <p:txBody>
          <a:bodyPr/>
          <a:lstStyle>
            <a:lvl1pPr>
              <a:defRPr/>
            </a:lvl1pPr>
          </a:lstStyle>
          <a:p>
            <a:pPr>
              <a:defRPr/>
            </a:pPr>
            <a:endParaRPr lang="ja-JP" altLang="en-US">
              <a:solidFill>
                <a:srgbClr val="04617B">
                  <a:shade val="90000"/>
                </a:srgbClr>
              </a:solidFill>
            </a:endParaRPr>
          </a:p>
        </p:txBody>
      </p:sp>
      <p:sp>
        <p:nvSpPr>
          <p:cNvPr id="6" name="フッター プレースホルダ 21"/>
          <p:cNvSpPr>
            <a:spLocks noGrp="1"/>
          </p:cNvSpPr>
          <p:nvPr>
            <p:ph type="ftr" sz="quarter" idx="11"/>
          </p:nvPr>
        </p:nvSpPr>
        <p:spPr/>
        <p:txBody>
          <a:bodyPr/>
          <a:lstStyle>
            <a:lvl1pPr>
              <a:defRPr/>
            </a:lvl1pPr>
          </a:lstStyle>
          <a:p>
            <a:pPr>
              <a:defRPr/>
            </a:pPr>
            <a:endParaRPr lang="ja-JP" altLang="en-US">
              <a:solidFill>
                <a:srgbClr val="04617B">
                  <a:shade val="90000"/>
                </a:srgbClr>
              </a:solidFill>
            </a:endParaRPr>
          </a:p>
        </p:txBody>
      </p:sp>
      <p:sp>
        <p:nvSpPr>
          <p:cNvPr id="7" name="スライド番号プレースホルダ 17"/>
          <p:cNvSpPr>
            <a:spLocks noGrp="1"/>
          </p:cNvSpPr>
          <p:nvPr>
            <p:ph type="sldNum" sz="quarter" idx="12"/>
          </p:nvPr>
        </p:nvSpPr>
        <p:spPr/>
        <p:txBody>
          <a:bodyPr/>
          <a:lstStyle>
            <a:lvl1pPr>
              <a:defRPr/>
            </a:lvl1pPr>
          </a:lstStyle>
          <a:p>
            <a:pPr>
              <a:defRPr/>
            </a:pPr>
            <a:fld id="{2B9D26F5-E156-4022-8FF7-7EB0491018A4}" type="slidenum">
              <a:rPr lang="ja-JP" altLang="en-US"/>
              <a:pPr>
                <a:defRPr/>
              </a:pPr>
              <a:t>‹#›</a:t>
            </a:fld>
            <a:endParaRPr lang="ja-JP" altLang="en-US"/>
          </a:p>
        </p:txBody>
      </p:sp>
    </p:spTree>
    <p:extLst>
      <p:ext uri="{BB962C8B-B14F-4D97-AF65-F5344CB8AC3E}">
        <p14:creationId xmlns:p14="http://schemas.microsoft.com/office/powerpoint/2010/main" val="31995217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1 つの角を丸めた四角形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kumimoji="0" lang="en-US">
              <a:solidFill>
                <a:prstClr val="white"/>
              </a:solidFill>
            </a:endParaRPr>
          </a:p>
        </p:txBody>
      </p:sp>
      <p:sp>
        <p:nvSpPr>
          <p:cNvPr id="6" name="直角三角形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kumimoji="0" lang="en-US">
              <a:solidFill>
                <a:prstClr val="white"/>
              </a:solidFill>
            </a:endParaRPr>
          </a:p>
        </p:txBody>
      </p:sp>
      <p:sp>
        <p:nvSpPr>
          <p:cNvPr id="7" name="フリーフォーム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kumimoji="0" lang="en-US">
              <a:solidFill>
                <a:prstClr val="black"/>
              </a:solidFill>
              <a:ea typeface="ＭＳ Ｐゴシック" panose="020B0600070205080204" pitchFamily="50" charset="-128"/>
            </a:endParaRPr>
          </a:p>
        </p:txBody>
      </p:sp>
      <p:sp>
        <p:nvSpPr>
          <p:cNvPr id="8" name="フリーフォーム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kumimoji="0" lang="en-US">
              <a:solidFill>
                <a:prstClr val="black"/>
              </a:solidFill>
              <a:ea typeface="ＭＳ Ｐゴシック" panose="020B0600070205080204" pitchFamily="50" charset="-128"/>
            </a:endParaRPr>
          </a:p>
        </p:txBody>
      </p:sp>
      <p:sp>
        <p:nvSpPr>
          <p:cNvPr id="2" name="タイトル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ja-JP" altLang="en-US" smtClean="0"/>
              <a:t>マスタ タイトルの書式設定</a:t>
            </a:r>
            <a:endParaRPr lang="en-US"/>
          </a:p>
        </p:txBody>
      </p:sp>
      <p:sp>
        <p:nvSpPr>
          <p:cNvPr id="4" name="テキスト プレースホルダ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ja-JP" altLang="en-US" smtClean="0"/>
              <a:t>マスタ テキストの書式設定</a:t>
            </a:r>
          </a:p>
        </p:txBody>
      </p:sp>
      <p:sp>
        <p:nvSpPr>
          <p:cNvPr id="3"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日付プレースホルダ 4"/>
          <p:cNvSpPr>
            <a:spLocks noGrp="1"/>
          </p:cNvSpPr>
          <p:nvPr>
            <p:ph type="dt" sz="half" idx="10"/>
          </p:nvPr>
        </p:nvSpPr>
        <p:spPr/>
        <p:txBody>
          <a:bodyPr/>
          <a:lstStyle>
            <a:lvl1pPr>
              <a:defRPr/>
            </a:lvl1pPr>
          </a:lstStyle>
          <a:p>
            <a:pPr>
              <a:defRPr/>
            </a:pPr>
            <a:endParaRPr lang="ja-JP" altLang="en-US">
              <a:solidFill>
                <a:srgbClr val="04617B">
                  <a:shade val="90000"/>
                </a:srgbClr>
              </a:solidFill>
            </a:endParaRPr>
          </a:p>
        </p:txBody>
      </p:sp>
      <p:sp>
        <p:nvSpPr>
          <p:cNvPr id="10" name="フッター プレースホルダ 5"/>
          <p:cNvSpPr>
            <a:spLocks noGrp="1"/>
          </p:cNvSpPr>
          <p:nvPr>
            <p:ph type="ftr" sz="quarter" idx="11"/>
          </p:nvPr>
        </p:nvSpPr>
        <p:spPr/>
        <p:txBody>
          <a:bodyPr/>
          <a:lstStyle>
            <a:lvl1pPr>
              <a:defRPr/>
            </a:lvl1pPr>
          </a:lstStyle>
          <a:p>
            <a:pPr>
              <a:defRPr/>
            </a:pPr>
            <a:endParaRPr lang="ja-JP" altLang="en-US">
              <a:solidFill>
                <a:srgbClr val="04617B">
                  <a:shade val="90000"/>
                </a:srgbClr>
              </a:solidFill>
            </a:endParaRPr>
          </a:p>
        </p:txBody>
      </p:sp>
      <p:sp>
        <p:nvSpPr>
          <p:cNvPr id="11" name="スライド番号プレースホルダ 6"/>
          <p:cNvSpPr>
            <a:spLocks noGrp="1"/>
          </p:cNvSpPr>
          <p:nvPr>
            <p:ph type="sldNum" sz="quarter" idx="12"/>
          </p:nvPr>
        </p:nvSpPr>
        <p:spPr>
          <a:xfrm>
            <a:off x="8077200" y="6356350"/>
            <a:ext cx="609600" cy="365125"/>
          </a:xfrm>
        </p:spPr>
        <p:txBody>
          <a:bodyPr/>
          <a:lstStyle>
            <a:lvl1pPr>
              <a:defRPr/>
            </a:lvl1pPr>
          </a:lstStyle>
          <a:p>
            <a:pPr>
              <a:defRPr/>
            </a:pPr>
            <a:fld id="{62BD2B5F-AE19-4DFA-B835-B6E85975D4F3}" type="slidenum">
              <a:rPr lang="ja-JP" altLang="en-US"/>
              <a:pPr>
                <a:defRPr/>
              </a:pPr>
              <a:t>‹#›</a:t>
            </a:fld>
            <a:endParaRPr lang="ja-JP" altLang="en-US"/>
          </a:p>
        </p:txBody>
      </p:sp>
    </p:spTree>
    <p:extLst>
      <p:ext uri="{BB962C8B-B14F-4D97-AF65-F5344CB8AC3E}">
        <p14:creationId xmlns:p14="http://schemas.microsoft.com/office/powerpoint/2010/main" val="19637226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9"/>
          <p:cNvSpPr>
            <a:spLocks noGrp="1"/>
          </p:cNvSpPr>
          <p:nvPr>
            <p:ph type="dt" sz="half" idx="10"/>
          </p:nvPr>
        </p:nvSpPr>
        <p:spPr/>
        <p:txBody>
          <a:bodyPr/>
          <a:lstStyle>
            <a:lvl1pPr>
              <a:defRPr/>
            </a:lvl1pPr>
          </a:lstStyle>
          <a:p>
            <a:pPr>
              <a:defRPr/>
            </a:pPr>
            <a:endParaRPr lang="ja-JP" altLang="en-US">
              <a:solidFill>
                <a:srgbClr val="04617B">
                  <a:shade val="90000"/>
                </a:srgbClr>
              </a:solidFill>
            </a:endParaRPr>
          </a:p>
        </p:txBody>
      </p:sp>
      <p:sp>
        <p:nvSpPr>
          <p:cNvPr id="5" name="フッター プレースホルダ 21"/>
          <p:cNvSpPr>
            <a:spLocks noGrp="1"/>
          </p:cNvSpPr>
          <p:nvPr>
            <p:ph type="ftr" sz="quarter" idx="11"/>
          </p:nvPr>
        </p:nvSpPr>
        <p:spPr/>
        <p:txBody>
          <a:bodyPr/>
          <a:lstStyle>
            <a:lvl1pPr>
              <a:defRPr/>
            </a:lvl1pPr>
          </a:lstStyle>
          <a:p>
            <a:pPr>
              <a:defRPr/>
            </a:pPr>
            <a:endParaRPr lang="ja-JP" altLang="en-US">
              <a:solidFill>
                <a:srgbClr val="04617B">
                  <a:shade val="90000"/>
                </a:srgbClr>
              </a:solidFill>
            </a:endParaRPr>
          </a:p>
        </p:txBody>
      </p:sp>
      <p:sp>
        <p:nvSpPr>
          <p:cNvPr id="6" name="スライド番号プレースホルダ 17"/>
          <p:cNvSpPr>
            <a:spLocks noGrp="1"/>
          </p:cNvSpPr>
          <p:nvPr>
            <p:ph type="sldNum" sz="quarter" idx="12"/>
          </p:nvPr>
        </p:nvSpPr>
        <p:spPr/>
        <p:txBody>
          <a:bodyPr/>
          <a:lstStyle>
            <a:lvl1pPr>
              <a:defRPr/>
            </a:lvl1pPr>
          </a:lstStyle>
          <a:p>
            <a:pPr>
              <a:defRPr/>
            </a:pPr>
            <a:fld id="{7B7D8238-409D-4B49-BA38-16AF54ED0C79}" type="slidenum">
              <a:rPr lang="ja-JP" altLang="en-US"/>
              <a:pPr>
                <a:defRPr/>
              </a:pPr>
              <a:t>‹#›</a:t>
            </a:fld>
            <a:endParaRPr lang="ja-JP" altLang="en-US"/>
          </a:p>
        </p:txBody>
      </p:sp>
    </p:spTree>
    <p:extLst>
      <p:ext uri="{BB962C8B-B14F-4D97-AF65-F5344CB8AC3E}">
        <p14:creationId xmlns:p14="http://schemas.microsoft.com/office/powerpoint/2010/main" val="41485383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914401"/>
            <a:ext cx="2057400" cy="5211763"/>
          </a:xfrm>
        </p:spPr>
        <p:txBody>
          <a:bodyPr vert="eaVert"/>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a:xfrm>
            <a:off x="457200" y="914401"/>
            <a:ext cx="6019800" cy="52117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9"/>
          <p:cNvSpPr>
            <a:spLocks noGrp="1"/>
          </p:cNvSpPr>
          <p:nvPr>
            <p:ph type="dt" sz="half" idx="10"/>
          </p:nvPr>
        </p:nvSpPr>
        <p:spPr/>
        <p:txBody>
          <a:bodyPr/>
          <a:lstStyle>
            <a:lvl1pPr>
              <a:defRPr/>
            </a:lvl1pPr>
          </a:lstStyle>
          <a:p>
            <a:pPr>
              <a:defRPr/>
            </a:pPr>
            <a:endParaRPr lang="ja-JP" altLang="en-US">
              <a:solidFill>
                <a:srgbClr val="04617B">
                  <a:shade val="90000"/>
                </a:srgbClr>
              </a:solidFill>
            </a:endParaRPr>
          </a:p>
        </p:txBody>
      </p:sp>
      <p:sp>
        <p:nvSpPr>
          <p:cNvPr id="5" name="フッター プレースホルダ 21"/>
          <p:cNvSpPr>
            <a:spLocks noGrp="1"/>
          </p:cNvSpPr>
          <p:nvPr>
            <p:ph type="ftr" sz="quarter" idx="11"/>
          </p:nvPr>
        </p:nvSpPr>
        <p:spPr/>
        <p:txBody>
          <a:bodyPr/>
          <a:lstStyle>
            <a:lvl1pPr>
              <a:defRPr/>
            </a:lvl1pPr>
          </a:lstStyle>
          <a:p>
            <a:pPr>
              <a:defRPr/>
            </a:pPr>
            <a:endParaRPr lang="ja-JP" altLang="en-US">
              <a:solidFill>
                <a:srgbClr val="04617B">
                  <a:shade val="90000"/>
                </a:srgbClr>
              </a:solidFill>
            </a:endParaRPr>
          </a:p>
        </p:txBody>
      </p:sp>
      <p:sp>
        <p:nvSpPr>
          <p:cNvPr id="6" name="スライド番号プレースホルダ 17"/>
          <p:cNvSpPr>
            <a:spLocks noGrp="1"/>
          </p:cNvSpPr>
          <p:nvPr>
            <p:ph type="sldNum" sz="quarter" idx="12"/>
          </p:nvPr>
        </p:nvSpPr>
        <p:spPr/>
        <p:txBody>
          <a:bodyPr/>
          <a:lstStyle>
            <a:lvl1pPr>
              <a:defRPr/>
            </a:lvl1pPr>
          </a:lstStyle>
          <a:p>
            <a:pPr>
              <a:defRPr/>
            </a:pPr>
            <a:fld id="{14AA69AA-8643-4521-ADC3-0CF6B3FA94D2}" type="slidenum">
              <a:rPr lang="ja-JP" altLang="en-US"/>
              <a:pPr>
                <a:defRPr/>
              </a:pPr>
              <a:t>‹#›</a:t>
            </a:fld>
            <a:endParaRPr lang="ja-JP" altLang="en-US"/>
          </a:p>
        </p:txBody>
      </p:sp>
    </p:spTree>
    <p:extLst>
      <p:ext uri="{BB962C8B-B14F-4D97-AF65-F5344CB8AC3E}">
        <p14:creationId xmlns:p14="http://schemas.microsoft.com/office/powerpoint/2010/main" val="31898724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effectLst>
            <a:outerShdw blurRad="50800" dist="38100" dir="2700000" algn="tl" rotWithShape="0">
              <a:prstClr val="black">
                <a:alpha val="40000"/>
              </a:prstClr>
            </a:outerShdw>
          </a:effectLst>
        </p:spPr>
        <p:txBody>
          <a:bodyPr/>
          <a:lstStyle/>
          <a:p>
            <a:r>
              <a:rPr kumimoji="1" lang="ja-JP" altLang="en-US"/>
              <a:t>マスター タイトルの書式設定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0FF6F17-0D75-4A52-9621-CC0F8D8CB10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37709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5889677"/>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type.wav"/>
          </p:stSnd>
        </p:sndAc>
      </p:transition>
    </mc:Choice>
    <mc:Fallback xmlns="">
      <p:transition spd="slow">
        <p:random/>
        <p:sndAc>
          <p:stSnd>
            <p:snd r:embed="rId3" name="type.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1.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audio" Target="../media/audio1.wav"/></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audio" Target="../media/audio1.wav"/><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audio" Target="../media/audio1.wav"/></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audio" Target="../media/audio1.wav"/><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audio" Target="../media/audio1.wav"/></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audio" Target="../media/audio1.wav"/><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audio" Target="../media/audio1.wav"/></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audio" Target="../media/audio1.wav"/><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audio" Target="../media/audio1.wav"/></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audio" Target="../media/audio1.wav"/><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audio" Target="../media/audio1.wav"/></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BF7"/>
        </a:solidFill>
        <a:effectLst/>
      </p:bgPr>
    </p:bg>
    <p:spTree>
      <p:nvGrpSpPr>
        <p:cNvPr id="1" name=""/>
        <p:cNvGrpSpPr/>
        <p:nvPr/>
      </p:nvGrpSpPr>
      <p:grpSpPr>
        <a:xfrm>
          <a:off x="0" y="0"/>
          <a:ext cx="0" cy="0"/>
          <a:chOff x="0" y="0"/>
          <a:chExt cx="0" cy="0"/>
        </a:xfrm>
      </p:grpSpPr>
      <p:sp>
        <p:nvSpPr>
          <p:cNvPr id="3074" name="Rectangle 12"/>
          <p:cNvSpPr>
            <a:spLocks noChangeArrowheads="1"/>
          </p:cNvSpPr>
          <p:nvPr userDrawn="1"/>
        </p:nvSpPr>
        <p:spPr bwMode="auto">
          <a:xfrm>
            <a:off x="0" y="0"/>
            <a:ext cx="9132888" cy="68564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defRPr/>
            </a:pPr>
            <a:endParaRPr lang="ja-JP" altLang="en-US" smtClean="0">
              <a:solidFill>
                <a:srgbClr val="333333"/>
              </a:solidFill>
            </a:endParaRPr>
          </a:p>
        </p:txBody>
      </p:sp>
      <p:sp>
        <p:nvSpPr>
          <p:cNvPr id="3075" name="Rectangle 6"/>
          <p:cNvSpPr>
            <a:spLocks noGrp="1" noChangeArrowheads="1"/>
          </p:cNvSpPr>
          <p:nvPr>
            <p:ph type="body" idx="1"/>
          </p:nvPr>
        </p:nvSpPr>
        <p:spPr bwMode="auto">
          <a:xfrm>
            <a:off x="319088" y="1268413"/>
            <a:ext cx="852487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ja-JP" altLang="en-US" smtClean="0"/>
              <a:t>マスタ</a:t>
            </a:r>
            <a:r>
              <a:rPr lang="en-US" altLang="ja-JP" smtClean="0"/>
              <a:t> </a:t>
            </a:r>
            <a:r>
              <a:rPr lang="ja-JP" altLang="en-US" smtClean="0"/>
              <a:t>テキストの書式設定</a:t>
            </a:r>
            <a:endParaRPr lang="en-US" altLang="ja-JP" smtClean="0"/>
          </a:p>
          <a:p>
            <a:pPr lvl="1"/>
            <a:r>
              <a:rPr lang="ja-JP" altLang="en-US" smtClean="0"/>
              <a:t>第</a:t>
            </a:r>
            <a:r>
              <a:rPr lang="en-US" altLang="ja-JP" smtClean="0"/>
              <a:t> 2 </a:t>
            </a:r>
            <a:r>
              <a:rPr lang="ja-JP" altLang="en-US" smtClean="0"/>
              <a:t>レベル</a:t>
            </a:r>
            <a:endParaRPr lang="en-US" altLang="ja-JP" smtClean="0"/>
          </a:p>
          <a:p>
            <a:pPr lvl="2"/>
            <a:r>
              <a:rPr lang="ja-JP" altLang="en-US" smtClean="0"/>
              <a:t>第</a:t>
            </a:r>
            <a:r>
              <a:rPr lang="en-US" altLang="ja-JP" smtClean="0"/>
              <a:t> 3 </a:t>
            </a:r>
            <a:r>
              <a:rPr lang="ja-JP" altLang="en-US" smtClean="0"/>
              <a:t>レベル</a:t>
            </a:r>
            <a:endParaRPr lang="en-US" altLang="ja-JP" smtClean="0"/>
          </a:p>
          <a:p>
            <a:pPr lvl="3"/>
            <a:r>
              <a:rPr lang="ja-JP" altLang="en-US" smtClean="0"/>
              <a:t>第</a:t>
            </a:r>
            <a:r>
              <a:rPr lang="en-US" altLang="ja-JP" smtClean="0"/>
              <a:t> 4 </a:t>
            </a:r>
            <a:r>
              <a:rPr lang="ja-JP" altLang="en-US" smtClean="0"/>
              <a:t>レベル</a:t>
            </a:r>
            <a:endParaRPr lang="en-US" altLang="ja-JP" smtClean="0"/>
          </a:p>
          <a:p>
            <a:pPr lvl="4"/>
            <a:r>
              <a:rPr lang="ja-JP" altLang="en-US" smtClean="0"/>
              <a:t>第</a:t>
            </a:r>
            <a:r>
              <a:rPr lang="en-US" altLang="ja-JP" smtClean="0"/>
              <a:t> 5 </a:t>
            </a:r>
            <a:r>
              <a:rPr lang="ja-JP" altLang="en-US" smtClean="0"/>
              <a:t>レベル</a:t>
            </a:r>
          </a:p>
        </p:txBody>
      </p:sp>
      <p:sp>
        <p:nvSpPr>
          <p:cNvPr id="3076" name="Rectangle 5"/>
          <p:cNvSpPr>
            <a:spLocks noGrp="1" noChangeArrowheads="1"/>
          </p:cNvSpPr>
          <p:nvPr>
            <p:ph type="title"/>
          </p:nvPr>
        </p:nvSpPr>
        <p:spPr bwMode="auto">
          <a:xfrm>
            <a:off x="166688" y="100013"/>
            <a:ext cx="8797925" cy="600075"/>
          </a:xfrm>
          <a:prstGeom prst="rect">
            <a:avLst/>
          </a:prstGeom>
          <a:noFill/>
          <a:ln>
            <a:noFill/>
          </a:ln>
          <a:effectLst>
            <a:outerShdw dist="17961" dir="2700000" algn="ctr" rotWithShape="0">
              <a:srgbClr val="EAEAEA"/>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ja-JP" altLang="en-US" smtClean="0"/>
              <a:t>マスタ</a:t>
            </a:r>
            <a:r>
              <a:rPr lang="en-US" altLang="ja-JP" smtClean="0"/>
              <a:t> </a:t>
            </a:r>
            <a:r>
              <a:rPr lang="ja-JP" altLang="en-US" smtClean="0"/>
              <a:t>タイトルの書式設定</a:t>
            </a:r>
            <a:endParaRPr lang="ja-JP" altLang="de-DE" smtClean="0"/>
          </a:p>
        </p:txBody>
      </p:sp>
      <p:sp>
        <p:nvSpPr>
          <p:cNvPr id="3077" name="AutoShape 7"/>
          <p:cNvSpPr>
            <a:spLocks noChangeArrowheads="1"/>
          </p:cNvSpPr>
          <p:nvPr/>
        </p:nvSpPr>
        <p:spPr bwMode="auto">
          <a:xfrm>
            <a:off x="41275" y="646113"/>
            <a:ext cx="9053513" cy="220662"/>
          </a:xfrm>
          <a:prstGeom prst="roundRect">
            <a:avLst>
              <a:gd name="adj" fmla="val 0"/>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fontAlgn="base">
              <a:spcBef>
                <a:spcPct val="40000"/>
              </a:spcBef>
              <a:spcAft>
                <a:spcPct val="0"/>
              </a:spcAft>
              <a:buClr>
                <a:srgbClr val="E09500"/>
              </a:buClr>
              <a:buFont typeface="Wingdings" panose="05000000000000000000" pitchFamily="2" charset="2"/>
              <a:buNone/>
              <a:defRPr/>
            </a:pPr>
            <a:endParaRPr lang="ja-JP" altLang="en-US" sz="1400" smtClean="0">
              <a:solidFill>
                <a:srgbClr val="333333"/>
              </a:solidFill>
              <a:latin typeface="Times New Roman" panose="02020603050405020304" pitchFamily="18" charset="0"/>
              <a:ea typeface="HGPｺﾞｼｯｸE" panose="020B0900000000000000" pitchFamily="50" charset="-128"/>
            </a:endParaRPr>
          </a:p>
        </p:txBody>
      </p:sp>
      <p:sp>
        <p:nvSpPr>
          <p:cNvPr id="3078" name="AutoShape 7"/>
          <p:cNvSpPr>
            <a:spLocks noChangeArrowheads="1"/>
          </p:cNvSpPr>
          <p:nvPr/>
        </p:nvSpPr>
        <p:spPr bwMode="auto">
          <a:xfrm>
            <a:off x="66675" y="549275"/>
            <a:ext cx="8997950" cy="220663"/>
          </a:xfrm>
          <a:prstGeom prst="roundRect">
            <a:avLst>
              <a:gd name="adj" fmla="val 0"/>
            </a:avLst>
          </a:prstGeom>
          <a:gradFill rotWithShape="1">
            <a:gsLst>
              <a:gs pos="0">
                <a:srgbClr val="EAEAEA"/>
              </a:gs>
              <a:gs pos="100000">
                <a:srgbClr val="FFFFFF"/>
              </a:gs>
            </a:gsLst>
            <a:lin ang="5400000" scaled="1"/>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fontAlgn="base">
              <a:spcBef>
                <a:spcPct val="40000"/>
              </a:spcBef>
              <a:spcAft>
                <a:spcPct val="0"/>
              </a:spcAft>
              <a:buClr>
                <a:srgbClr val="E09500"/>
              </a:buClr>
              <a:buFont typeface="Wingdings" panose="05000000000000000000" pitchFamily="2" charset="2"/>
              <a:buNone/>
              <a:defRPr/>
            </a:pPr>
            <a:endParaRPr lang="ja-JP" altLang="en-US" sz="1400" smtClean="0">
              <a:solidFill>
                <a:srgbClr val="333333"/>
              </a:solidFill>
              <a:latin typeface="Times New Roman" panose="02020603050405020304" pitchFamily="18" charset="0"/>
              <a:ea typeface="HGPｺﾞｼｯｸE" panose="020B0900000000000000" pitchFamily="50" charset="-128"/>
            </a:endParaRPr>
          </a:p>
        </p:txBody>
      </p:sp>
      <p:sp>
        <p:nvSpPr>
          <p:cNvPr id="3079" name="AutoShape 30"/>
          <p:cNvSpPr>
            <a:spLocks noChangeArrowheads="1"/>
          </p:cNvSpPr>
          <p:nvPr userDrawn="1"/>
        </p:nvSpPr>
        <p:spPr bwMode="auto">
          <a:xfrm>
            <a:off x="8518525" y="6511925"/>
            <a:ext cx="503238" cy="215900"/>
          </a:xfrm>
          <a:prstGeom prst="roundRect">
            <a:avLst>
              <a:gd name="adj" fmla="val 50000"/>
            </a:avLst>
          </a:prstGeom>
          <a:solidFill>
            <a:schemeClr val="folHlink"/>
          </a:solidFill>
          <a:ln w="6350" algn="ctr">
            <a:solidFill>
              <a:schemeClr val="folHlink"/>
            </a:solidFill>
            <a:round/>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fontAlgn="base">
              <a:spcBef>
                <a:spcPct val="40000"/>
              </a:spcBef>
              <a:spcAft>
                <a:spcPct val="0"/>
              </a:spcAft>
              <a:buClr>
                <a:srgbClr val="E09500"/>
              </a:buClr>
              <a:buFont typeface="Wingdings" panose="05000000000000000000" pitchFamily="2" charset="2"/>
              <a:buNone/>
              <a:defRPr/>
            </a:pPr>
            <a:endParaRPr lang="ja-JP" altLang="en-US" sz="2400" smtClean="0">
              <a:solidFill>
                <a:srgbClr val="333333"/>
              </a:solidFill>
              <a:ea typeface="HGPｺﾞｼｯｸE" panose="020B0900000000000000" pitchFamily="50" charset="-128"/>
            </a:endParaRPr>
          </a:p>
        </p:txBody>
      </p:sp>
      <p:sp>
        <p:nvSpPr>
          <p:cNvPr id="3080" name="Rectangle 10"/>
          <p:cNvSpPr>
            <a:spLocks noChangeArrowheads="1"/>
          </p:cNvSpPr>
          <p:nvPr userDrawn="1"/>
        </p:nvSpPr>
        <p:spPr bwMode="auto">
          <a:xfrm>
            <a:off x="8470900" y="6457950"/>
            <a:ext cx="539750" cy="334963"/>
          </a:xfrm>
          <a:prstGeom prst="rect">
            <a:avLst/>
          </a:prstGeom>
          <a:noFill/>
          <a:ln>
            <a:noFill/>
          </a:ln>
          <a:effectLst>
            <a:outerShdw dist="12700" dir="5400000" algn="ctr" rotWithShape="0">
              <a:srgbClr val="1968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defRPr/>
            </a:pPr>
            <a:endParaRPr kumimoji="0" lang="de-DE" altLang="ja-JP" sz="1600" smtClean="0">
              <a:solidFill>
                <a:srgbClr val="FFFFFF"/>
              </a:solidFill>
              <a:ea typeface="HGP創英角ｺﾞｼｯｸUB" panose="020B0900000000000000" pitchFamily="50" charset="-128"/>
            </a:endParaRPr>
          </a:p>
        </p:txBody>
      </p:sp>
      <p:sp>
        <p:nvSpPr>
          <p:cNvPr id="9" name="正方形/長方形 8"/>
          <p:cNvSpPr/>
          <p:nvPr userDrawn="1"/>
        </p:nvSpPr>
        <p:spPr>
          <a:xfrm>
            <a:off x="8549332" y="6463144"/>
            <a:ext cx="452368" cy="307777"/>
          </a:xfrm>
          <a:prstGeom prst="rect">
            <a:avLst/>
          </a:prstGeom>
        </p:spPr>
        <p:txBody>
          <a:bodyPr wrap="none">
            <a:spAutoFit/>
          </a:bodyPr>
          <a:lstStyle/>
          <a:p>
            <a:pPr algn="ctr" fontAlgn="base">
              <a:spcBef>
                <a:spcPct val="0"/>
              </a:spcBef>
              <a:spcAft>
                <a:spcPct val="0"/>
              </a:spcAft>
            </a:pPr>
            <a:fld id="{7075D310-A537-44A0-8C74-08F273FF09B4}" type="slidenum">
              <a:rPr lang="ja-JP" altLang="en-US" sz="1400" smtClean="0">
                <a:solidFill>
                  <a:srgbClr val="FFFFFF"/>
                </a:solidFill>
                <a:latin typeface="Tahoma" panose="020B0604030504040204" pitchFamily="34" charset="0"/>
              </a:rPr>
              <a:pPr algn="ctr" fontAlgn="base">
                <a:spcBef>
                  <a:spcPct val="0"/>
                </a:spcBef>
                <a:spcAft>
                  <a:spcPct val="0"/>
                </a:spcAft>
              </a:pPr>
              <a:t>‹#›</a:t>
            </a:fld>
            <a:endParaRPr lang="ja-JP" altLang="en-US" sz="1400" dirty="0">
              <a:solidFill>
                <a:srgbClr val="FFFFFF"/>
              </a:solidFill>
            </a:endParaRPr>
          </a:p>
        </p:txBody>
      </p:sp>
    </p:spTree>
    <p:extLst>
      <p:ext uri="{BB962C8B-B14F-4D97-AF65-F5344CB8AC3E}">
        <p14:creationId xmlns:p14="http://schemas.microsoft.com/office/powerpoint/2010/main" val="2687946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sndAc>
          <p:stSnd>
            <p:snd r:embed="rId13" name="type.wav"/>
          </p:stSnd>
        </p:sndAc>
      </p:transition>
    </mc:Choice>
    <mc:Fallback xmlns="">
      <p:transition spd="slow">
        <p:random/>
        <p:sndAc>
          <p:stSnd>
            <p:snd r:embed="rId14" name="type.wav"/>
          </p:stSnd>
        </p:sndAc>
      </p:transition>
    </mc:Fallback>
  </mc:AlternateContent>
  <p:timing>
    <p:tnLst>
      <p:par>
        <p:cTn id="1" dur="indefinite" restart="never" nodeType="tmRoot"/>
      </p:par>
    </p:tnLst>
  </p:timing>
  <p:hf hdr="0" ftr="0" dt="0"/>
  <p:txStyles>
    <p:titleStyle>
      <a:lvl1pPr algn="l" rtl="0" eaLnBrk="0" fontAlgn="base" hangingPunct="0">
        <a:lnSpc>
          <a:spcPct val="95000"/>
        </a:lnSpc>
        <a:spcBef>
          <a:spcPct val="0"/>
        </a:spcBef>
        <a:spcAft>
          <a:spcPct val="0"/>
        </a:spcAft>
        <a:defRPr kumimoji="1" sz="2800">
          <a:solidFill>
            <a:srgbClr val="0C3200"/>
          </a:solidFill>
          <a:latin typeface="+mj-lt"/>
          <a:ea typeface="HGPｺﾞｼｯｸE" pitchFamily="50" charset="-128"/>
          <a:cs typeface="+mj-cs"/>
        </a:defRPr>
      </a:lvl1pPr>
      <a:lvl2pPr algn="l" rtl="0" eaLnBrk="0" fontAlgn="base" hangingPunct="0">
        <a:lnSpc>
          <a:spcPct val="95000"/>
        </a:lnSpc>
        <a:spcBef>
          <a:spcPct val="0"/>
        </a:spcBef>
        <a:spcAft>
          <a:spcPct val="0"/>
        </a:spcAft>
        <a:defRPr kumimoji="1" sz="2800">
          <a:solidFill>
            <a:srgbClr val="0C3200"/>
          </a:solidFill>
          <a:latin typeface="Arial" charset="0"/>
          <a:ea typeface="HGPｺﾞｼｯｸE" pitchFamily="50" charset="-128"/>
        </a:defRPr>
      </a:lvl2pPr>
      <a:lvl3pPr algn="l" rtl="0" eaLnBrk="0" fontAlgn="base" hangingPunct="0">
        <a:lnSpc>
          <a:spcPct val="95000"/>
        </a:lnSpc>
        <a:spcBef>
          <a:spcPct val="0"/>
        </a:spcBef>
        <a:spcAft>
          <a:spcPct val="0"/>
        </a:spcAft>
        <a:defRPr kumimoji="1" sz="2800">
          <a:solidFill>
            <a:srgbClr val="0C3200"/>
          </a:solidFill>
          <a:latin typeface="Arial" charset="0"/>
          <a:ea typeface="HGPｺﾞｼｯｸE" pitchFamily="50" charset="-128"/>
        </a:defRPr>
      </a:lvl3pPr>
      <a:lvl4pPr algn="l" rtl="0" eaLnBrk="0" fontAlgn="base" hangingPunct="0">
        <a:lnSpc>
          <a:spcPct val="95000"/>
        </a:lnSpc>
        <a:spcBef>
          <a:spcPct val="0"/>
        </a:spcBef>
        <a:spcAft>
          <a:spcPct val="0"/>
        </a:spcAft>
        <a:defRPr kumimoji="1" sz="2800">
          <a:solidFill>
            <a:srgbClr val="0C3200"/>
          </a:solidFill>
          <a:latin typeface="Arial" charset="0"/>
          <a:ea typeface="HGPｺﾞｼｯｸE" pitchFamily="50" charset="-128"/>
        </a:defRPr>
      </a:lvl4pPr>
      <a:lvl5pPr algn="l" rtl="0" eaLnBrk="0" fontAlgn="base" hangingPunct="0">
        <a:lnSpc>
          <a:spcPct val="95000"/>
        </a:lnSpc>
        <a:spcBef>
          <a:spcPct val="0"/>
        </a:spcBef>
        <a:spcAft>
          <a:spcPct val="0"/>
        </a:spcAft>
        <a:defRPr kumimoji="1" sz="2800">
          <a:solidFill>
            <a:srgbClr val="0C3200"/>
          </a:solidFill>
          <a:latin typeface="Arial" charset="0"/>
          <a:ea typeface="HGPｺﾞｼｯｸE" pitchFamily="50" charset="-128"/>
        </a:defRPr>
      </a:lvl5pPr>
      <a:lvl6pPr marL="457200" algn="l" rtl="0" fontAlgn="base">
        <a:lnSpc>
          <a:spcPct val="95000"/>
        </a:lnSpc>
        <a:spcBef>
          <a:spcPct val="0"/>
        </a:spcBef>
        <a:spcAft>
          <a:spcPct val="0"/>
        </a:spcAft>
        <a:defRPr kumimoji="1" sz="2500">
          <a:solidFill>
            <a:schemeClr val="tx2"/>
          </a:solidFill>
          <a:latin typeface="Arial" charset="0"/>
          <a:ea typeface="HGPｺﾞｼｯｸE" pitchFamily="50" charset="-128"/>
        </a:defRPr>
      </a:lvl6pPr>
      <a:lvl7pPr marL="914400" algn="l" rtl="0" fontAlgn="base">
        <a:lnSpc>
          <a:spcPct val="95000"/>
        </a:lnSpc>
        <a:spcBef>
          <a:spcPct val="0"/>
        </a:spcBef>
        <a:spcAft>
          <a:spcPct val="0"/>
        </a:spcAft>
        <a:defRPr kumimoji="1" sz="2500">
          <a:solidFill>
            <a:schemeClr val="tx2"/>
          </a:solidFill>
          <a:latin typeface="Arial" charset="0"/>
          <a:ea typeface="HGPｺﾞｼｯｸE" pitchFamily="50" charset="-128"/>
        </a:defRPr>
      </a:lvl7pPr>
      <a:lvl8pPr marL="1371600" algn="l" rtl="0" fontAlgn="base">
        <a:lnSpc>
          <a:spcPct val="95000"/>
        </a:lnSpc>
        <a:spcBef>
          <a:spcPct val="0"/>
        </a:spcBef>
        <a:spcAft>
          <a:spcPct val="0"/>
        </a:spcAft>
        <a:defRPr kumimoji="1" sz="2500">
          <a:solidFill>
            <a:schemeClr val="tx2"/>
          </a:solidFill>
          <a:latin typeface="Arial" charset="0"/>
          <a:ea typeface="HGPｺﾞｼｯｸE" pitchFamily="50" charset="-128"/>
        </a:defRPr>
      </a:lvl8pPr>
      <a:lvl9pPr marL="1828800" algn="l" rtl="0" fontAlgn="base">
        <a:lnSpc>
          <a:spcPct val="95000"/>
        </a:lnSpc>
        <a:spcBef>
          <a:spcPct val="0"/>
        </a:spcBef>
        <a:spcAft>
          <a:spcPct val="0"/>
        </a:spcAft>
        <a:defRPr kumimoji="1" sz="2500">
          <a:solidFill>
            <a:schemeClr val="tx2"/>
          </a:solidFill>
          <a:latin typeface="Arial" charset="0"/>
          <a:ea typeface="HGPｺﾞｼｯｸE" pitchFamily="50" charset="-128"/>
        </a:defRPr>
      </a:lvl9pPr>
    </p:titleStyle>
    <p:bodyStyle>
      <a:lvl1pPr marL="190500" indent="-190500" algn="l" rtl="0" eaLnBrk="0" fontAlgn="base" hangingPunct="0">
        <a:spcBef>
          <a:spcPct val="40000"/>
        </a:spcBef>
        <a:spcAft>
          <a:spcPct val="0"/>
        </a:spcAft>
        <a:buClr>
          <a:schemeClr val="accent1"/>
        </a:buClr>
        <a:buFont typeface="Wingdings" panose="05000000000000000000" pitchFamily="2" charset="2"/>
        <a:buChar char="§"/>
        <a:defRPr kumimoji="1" sz="2000">
          <a:solidFill>
            <a:schemeClr val="tx1"/>
          </a:solidFill>
          <a:latin typeface="+mn-lt"/>
          <a:ea typeface="+mn-ea"/>
          <a:cs typeface="+mn-cs"/>
        </a:defRPr>
      </a:lvl1pPr>
      <a:lvl2pPr marL="381000" indent="-188913" algn="l" rtl="0" eaLnBrk="0" fontAlgn="base" hangingPunct="0">
        <a:spcBef>
          <a:spcPct val="40000"/>
        </a:spcBef>
        <a:spcAft>
          <a:spcPct val="0"/>
        </a:spcAft>
        <a:buClr>
          <a:schemeClr val="accent1"/>
        </a:buClr>
        <a:buChar char="-"/>
        <a:defRPr kumimoji="1">
          <a:solidFill>
            <a:schemeClr val="tx1"/>
          </a:solidFill>
          <a:latin typeface="+mn-lt"/>
          <a:ea typeface="+mn-ea"/>
        </a:defRPr>
      </a:lvl2pPr>
      <a:lvl3pPr marL="561975" indent="-179388" algn="l" rtl="0" eaLnBrk="0" fontAlgn="base" hangingPunct="0">
        <a:spcBef>
          <a:spcPct val="40000"/>
        </a:spcBef>
        <a:spcAft>
          <a:spcPct val="0"/>
        </a:spcAft>
        <a:buClr>
          <a:schemeClr val="accent1"/>
        </a:buClr>
        <a:buChar char="-"/>
        <a:defRPr kumimoji="1">
          <a:solidFill>
            <a:schemeClr val="tx1"/>
          </a:solidFill>
          <a:latin typeface="+mn-lt"/>
          <a:ea typeface="+mn-ea"/>
        </a:defRPr>
      </a:lvl3pPr>
      <a:lvl4pPr marL="768350" indent="-204788" algn="l" rtl="0" eaLnBrk="0" fontAlgn="base" hangingPunct="0">
        <a:spcBef>
          <a:spcPct val="40000"/>
        </a:spcBef>
        <a:spcAft>
          <a:spcPct val="0"/>
        </a:spcAft>
        <a:buClr>
          <a:schemeClr val="accent1"/>
        </a:buClr>
        <a:buChar char="-"/>
        <a:defRPr kumimoji="1">
          <a:solidFill>
            <a:schemeClr val="tx1"/>
          </a:solidFill>
          <a:latin typeface="+mn-lt"/>
          <a:ea typeface="+mn-ea"/>
        </a:defRPr>
      </a:lvl4pPr>
      <a:lvl5pPr marL="1050925" indent="-168275" algn="l" rtl="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mn-lt"/>
          <a:ea typeface="+mn-ea"/>
        </a:defRPr>
      </a:lvl5pPr>
      <a:lvl6pPr marL="1508125" indent="-168275" algn="l" rtl="0" fontAlgn="base">
        <a:spcBef>
          <a:spcPct val="40000"/>
        </a:spcBef>
        <a:spcAft>
          <a:spcPct val="0"/>
        </a:spcAft>
        <a:buClr>
          <a:schemeClr val="accent1"/>
        </a:buClr>
        <a:buFont typeface="Wingdings" pitchFamily="2" charset="2"/>
        <a:defRPr kumimoji="1">
          <a:solidFill>
            <a:schemeClr val="tx1"/>
          </a:solidFill>
          <a:latin typeface="+mn-lt"/>
          <a:ea typeface="+mn-ea"/>
        </a:defRPr>
      </a:lvl6pPr>
      <a:lvl7pPr marL="1965325" indent="-168275" algn="l" rtl="0" fontAlgn="base">
        <a:spcBef>
          <a:spcPct val="40000"/>
        </a:spcBef>
        <a:spcAft>
          <a:spcPct val="0"/>
        </a:spcAft>
        <a:buClr>
          <a:schemeClr val="accent1"/>
        </a:buClr>
        <a:buFont typeface="Wingdings" pitchFamily="2" charset="2"/>
        <a:defRPr kumimoji="1">
          <a:solidFill>
            <a:schemeClr val="tx1"/>
          </a:solidFill>
          <a:latin typeface="+mn-lt"/>
          <a:ea typeface="+mn-ea"/>
        </a:defRPr>
      </a:lvl7pPr>
      <a:lvl8pPr marL="2422525" indent="-168275" algn="l" rtl="0" fontAlgn="base">
        <a:spcBef>
          <a:spcPct val="40000"/>
        </a:spcBef>
        <a:spcAft>
          <a:spcPct val="0"/>
        </a:spcAft>
        <a:buClr>
          <a:schemeClr val="accent1"/>
        </a:buClr>
        <a:buFont typeface="Wingdings" pitchFamily="2" charset="2"/>
        <a:defRPr kumimoji="1">
          <a:solidFill>
            <a:schemeClr val="tx1"/>
          </a:solidFill>
          <a:latin typeface="+mn-lt"/>
          <a:ea typeface="+mn-ea"/>
        </a:defRPr>
      </a:lvl8pPr>
      <a:lvl9pPr marL="2879725" indent="-168275" algn="l" rtl="0" fontAlgn="base">
        <a:spcBef>
          <a:spcPct val="40000"/>
        </a:spcBef>
        <a:spcAft>
          <a:spcPct val="0"/>
        </a:spcAft>
        <a:buClr>
          <a:schemeClr val="accent1"/>
        </a:buClr>
        <a:buFont typeface="Wingdings" pitchFamily="2" charset="2"/>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BF7"/>
        </a:solidFill>
        <a:effectLst/>
      </p:bgPr>
    </p:bg>
    <p:spTree>
      <p:nvGrpSpPr>
        <p:cNvPr id="1" name=""/>
        <p:cNvGrpSpPr/>
        <p:nvPr/>
      </p:nvGrpSpPr>
      <p:grpSpPr>
        <a:xfrm>
          <a:off x="0" y="0"/>
          <a:ext cx="0" cy="0"/>
          <a:chOff x="0" y="0"/>
          <a:chExt cx="0" cy="0"/>
        </a:xfrm>
      </p:grpSpPr>
      <p:sp>
        <p:nvSpPr>
          <p:cNvPr id="3074" name="Rectangle 12"/>
          <p:cNvSpPr>
            <a:spLocks noChangeArrowheads="1"/>
          </p:cNvSpPr>
          <p:nvPr userDrawn="1"/>
        </p:nvSpPr>
        <p:spPr bwMode="auto">
          <a:xfrm>
            <a:off x="0" y="0"/>
            <a:ext cx="9132888" cy="68564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defRPr/>
            </a:pPr>
            <a:endParaRPr lang="ja-JP" altLang="en-US" smtClean="0">
              <a:solidFill>
                <a:srgbClr val="333333"/>
              </a:solidFill>
            </a:endParaRPr>
          </a:p>
        </p:txBody>
      </p:sp>
      <p:sp>
        <p:nvSpPr>
          <p:cNvPr id="3075" name="Rectangle 6"/>
          <p:cNvSpPr>
            <a:spLocks noGrp="1" noChangeArrowheads="1"/>
          </p:cNvSpPr>
          <p:nvPr>
            <p:ph type="body" idx="1"/>
          </p:nvPr>
        </p:nvSpPr>
        <p:spPr bwMode="auto">
          <a:xfrm>
            <a:off x="319088" y="1268413"/>
            <a:ext cx="852487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ja-JP" altLang="en-US" smtClean="0"/>
              <a:t>マスタ</a:t>
            </a:r>
            <a:r>
              <a:rPr lang="en-US" altLang="ja-JP" smtClean="0"/>
              <a:t> </a:t>
            </a:r>
            <a:r>
              <a:rPr lang="ja-JP" altLang="en-US" smtClean="0"/>
              <a:t>テキストの書式設定</a:t>
            </a:r>
            <a:endParaRPr lang="en-US" altLang="ja-JP" smtClean="0"/>
          </a:p>
          <a:p>
            <a:pPr lvl="1"/>
            <a:r>
              <a:rPr lang="ja-JP" altLang="en-US" smtClean="0"/>
              <a:t>第</a:t>
            </a:r>
            <a:r>
              <a:rPr lang="en-US" altLang="ja-JP" smtClean="0"/>
              <a:t> 2 </a:t>
            </a:r>
            <a:r>
              <a:rPr lang="ja-JP" altLang="en-US" smtClean="0"/>
              <a:t>レベル</a:t>
            </a:r>
            <a:endParaRPr lang="en-US" altLang="ja-JP" smtClean="0"/>
          </a:p>
          <a:p>
            <a:pPr lvl="2"/>
            <a:r>
              <a:rPr lang="ja-JP" altLang="en-US" smtClean="0"/>
              <a:t>第</a:t>
            </a:r>
            <a:r>
              <a:rPr lang="en-US" altLang="ja-JP" smtClean="0"/>
              <a:t> 3 </a:t>
            </a:r>
            <a:r>
              <a:rPr lang="ja-JP" altLang="en-US" smtClean="0"/>
              <a:t>レベル</a:t>
            </a:r>
            <a:endParaRPr lang="en-US" altLang="ja-JP" smtClean="0"/>
          </a:p>
          <a:p>
            <a:pPr lvl="3"/>
            <a:r>
              <a:rPr lang="ja-JP" altLang="en-US" smtClean="0"/>
              <a:t>第</a:t>
            </a:r>
            <a:r>
              <a:rPr lang="en-US" altLang="ja-JP" smtClean="0"/>
              <a:t> 4 </a:t>
            </a:r>
            <a:r>
              <a:rPr lang="ja-JP" altLang="en-US" smtClean="0"/>
              <a:t>レベル</a:t>
            </a:r>
            <a:endParaRPr lang="en-US" altLang="ja-JP" smtClean="0"/>
          </a:p>
          <a:p>
            <a:pPr lvl="4"/>
            <a:r>
              <a:rPr lang="ja-JP" altLang="en-US" smtClean="0"/>
              <a:t>第</a:t>
            </a:r>
            <a:r>
              <a:rPr lang="en-US" altLang="ja-JP" smtClean="0"/>
              <a:t> 5 </a:t>
            </a:r>
            <a:r>
              <a:rPr lang="ja-JP" altLang="en-US" smtClean="0"/>
              <a:t>レベル</a:t>
            </a:r>
          </a:p>
        </p:txBody>
      </p:sp>
      <p:sp>
        <p:nvSpPr>
          <p:cNvPr id="3076" name="Rectangle 5"/>
          <p:cNvSpPr>
            <a:spLocks noGrp="1" noChangeArrowheads="1"/>
          </p:cNvSpPr>
          <p:nvPr>
            <p:ph type="title"/>
          </p:nvPr>
        </p:nvSpPr>
        <p:spPr bwMode="auto">
          <a:xfrm>
            <a:off x="166688" y="100013"/>
            <a:ext cx="8797925" cy="600075"/>
          </a:xfrm>
          <a:prstGeom prst="rect">
            <a:avLst/>
          </a:prstGeom>
          <a:noFill/>
          <a:ln>
            <a:noFill/>
          </a:ln>
          <a:effectLst>
            <a:outerShdw dist="17961" dir="2700000" algn="ctr" rotWithShape="0">
              <a:srgbClr val="EAEAEA"/>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ja-JP" altLang="en-US" smtClean="0"/>
              <a:t>マスタ</a:t>
            </a:r>
            <a:r>
              <a:rPr lang="en-US" altLang="ja-JP" smtClean="0"/>
              <a:t> </a:t>
            </a:r>
            <a:r>
              <a:rPr lang="ja-JP" altLang="en-US" smtClean="0"/>
              <a:t>タイトルの書式設定</a:t>
            </a:r>
            <a:endParaRPr lang="ja-JP" altLang="de-DE" smtClean="0"/>
          </a:p>
        </p:txBody>
      </p:sp>
      <p:sp>
        <p:nvSpPr>
          <p:cNvPr id="3077" name="AutoShape 7"/>
          <p:cNvSpPr>
            <a:spLocks noChangeArrowheads="1"/>
          </p:cNvSpPr>
          <p:nvPr/>
        </p:nvSpPr>
        <p:spPr bwMode="auto">
          <a:xfrm>
            <a:off x="41275" y="646113"/>
            <a:ext cx="9053513" cy="220662"/>
          </a:xfrm>
          <a:prstGeom prst="roundRect">
            <a:avLst>
              <a:gd name="adj" fmla="val 0"/>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fontAlgn="base">
              <a:spcBef>
                <a:spcPct val="40000"/>
              </a:spcBef>
              <a:spcAft>
                <a:spcPct val="0"/>
              </a:spcAft>
              <a:buClr>
                <a:srgbClr val="E09500"/>
              </a:buClr>
              <a:buFont typeface="Wingdings" panose="05000000000000000000" pitchFamily="2" charset="2"/>
              <a:buNone/>
              <a:defRPr/>
            </a:pPr>
            <a:endParaRPr lang="ja-JP" altLang="en-US" sz="1400" smtClean="0">
              <a:solidFill>
                <a:srgbClr val="333333"/>
              </a:solidFill>
              <a:latin typeface="Times New Roman" panose="02020603050405020304" pitchFamily="18" charset="0"/>
              <a:ea typeface="HGPｺﾞｼｯｸE" panose="020B0900000000000000" pitchFamily="50" charset="-128"/>
            </a:endParaRPr>
          </a:p>
        </p:txBody>
      </p:sp>
      <p:sp>
        <p:nvSpPr>
          <p:cNvPr id="3078" name="AutoShape 7"/>
          <p:cNvSpPr>
            <a:spLocks noChangeArrowheads="1"/>
          </p:cNvSpPr>
          <p:nvPr/>
        </p:nvSpPr>
        <p:spPr bwMode="auto">
          <a:xfrm>
            <a:off x="66675" y="549275"/>
            <a:ext cx="8997950" cy="220663"/>
          </a:xfrm>
          <a:prstGeom prst="roundRect">
            <a:avLst>
              <a:gd name="adj" fmla="val 0"/>
            </a:avLst>
          </a:prstGeom>
          <a:gradFill rotWithShape="1">
            <a:gsLst>
              <a:gs pos="0">
                <a:srgbClr val="EAEAEA"/>
              </a:gs>
              <a:gs pos="100000">
                <a:srgbClr val="FFFFFF"/>
              </a:gs>
            </a:gsLst>
            <a:lin ang="5400000" scaled="1"/>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fontAlgn="base">
              <a:spcBef>
                <a:spcPct val="40000"/>
              </a:spcBef>
              <a:spcAft>
                <a:spcPct val="0"/>
              </a:spcAft>
              <a:buClr>
                <a:srgbClr val="E09500"/>
              </a:buClr>
              <a:buFont typeface="Wingdings" panose="05000000000000000000" pitchFamily="2" charset="2"/>
              <a:buNone/>
              <a:defRPr/>
            </a:pPr>
            <a:endParaRPr lang="ja-JP" altLang="en-US" sz="1400" smtClean="0">
              <a:solidFill>
                <a:srgbClr val="333333"/>
              </a:solidFill>
              <a:latin typeface="Times New Roman" panose="02020603050405020304" pitchFamily="18" charset="0"/>
              <a:ea typeface="HGPｺﾞｼｯｸE" panose="020B0900000000000000" pitchFamily="50" charset="-128"/>
            </a:endParaRPr>
          </a:p>
        </p:txBody>
      </p:sp>
      <p:sp>
        <p:nvSpPr>
          <p:cNvPr id="3079" name="AutoShape 30"/>
          <p:cNvSpPr>
            <a:spLocks noChangeArrowheads="1"/>
          </p:cNvSpPr>
          <p:nvPr userDrawn="1"/>
        </p:nvSpPr>
        <p:spPr bwMode="auto">
          <a:xfrm>
            <a:off x="8518525" y="6511925"/>
            <a:ext cx="503238" cy="215900"/>
          </a:xfrm>
          <a:prstGeom prst="roundRect">
            <a:avLst>
              <a:gd name="adj" fmla="val 50000"/>
            </a:avLst>
          </a:prstGeom>
          <a:solidFill>
            <a:schemeClr val="folHlink"/>
          </a:solidFill>
          <a:ln w="6350" algn="ctr">
            <a:solidFill>
              <a:schemeClr val="folHlink"/>
            </a:solidFill>
            <a:round/>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fontAlgn="base">
              <a:spcBef>
                <a:spcPct val="40000"/>
              </a:spcBef>
              <a:spcAft>
                <a:spcPct val="0"/>
              </a:spcAft>
              <a:buClr>
                <a:srgbClr val="E09500"/>
              </a:buClr>
              <a:buFont typeface="Wingdings" panose="05000000000000000000" pitchFamily="2" charset="2"/>
              <a:buNone/>
              <a:defRPr/>
            </a:pPr>
            <a:endParaRPr lang="ja-JP" altLang="en-US" sz="2400" smtClean="0">
              <a:solidFill>
                <a:srgbClr val="333333"/>
              </a:solidFill>
              <a:ea typeface="HGPｺﾞｼｯｸE" panose="020B0900000000000000" pitchFamily="50" charset="-128"/>
            </a:endParaRPr>
          </a:p>
        </p:txBody>
      </p:sp>
      <p:sp>
        <p:nvSpPr>
          <p:cNvPr id="3080" name="Rectangle 10"/>
          <p:cNvSpPr>
            <a:spLocks noChangeArrowheads="1"/>
          </p:cNvSpPr>
          <p:nvPr userDrawn="1"/>
        </p:nvSpPr>
        <p:spPr bwMode="auto">
          <a:xfrm>
            <a:off x="8470900" y="6457950"/>
            <a:ext cx="539750" cy="334963"/>
          </a:xfrm>
          <a:prstGeom prst="rect">
            <a:avLst/>
          </a:prstGeom>
          <a:noFill/>
          <a:ln>
            <a:noFill/>
          </a:ln>
          <a:effectLst>
            <a:outerShdw dist="12700" dir="5400000" algn="ctr" rotWithShape="0">
              <a:srgbClr val="1968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defRPr/>
            </a:pPr>
            <a:endParaRPr kumimoji="0" lang="de-DE" altLang="ja-JP" sz="1600" smtClean="0">
              <a:solidFill>
                <a:srgbClr val="FFFFFF"/>
              </a:solidFill>
              <a:ea typeface="HGP創英角ｺﾞｼｯｸUB" panose="020B0900000000000000" pitchFamily="50" charset="-128"/>
            </a:endParaRPr>
          </a:p>
        </p:txBody>
      </p:sp>
      <p:sp>
        <p:nvSpPr>
          <p:cNvPr id="9" name="正方形/長方形 8"/>
          <p:cNvSpPr/>
          <p:nvPr userDrawn="1"/>
        </p:nvSpPr>
        <p:spPr>
          <a:xfrm>
            <a:off x="8549332" y="6463144"/>
            <a:ext cx="452368" cy="307777"/>
          </a:xfrm>
          <a:prstGeom prst="rect">
            <a:avLst/>
          </a:prstGeom>
        </p:spPr>
        <p:txBody>
          <a:bodyPr wrap="none">
            <a:spAutoFit/>
          </a:bodyPr>
          <a:lstStyle/>
          <a:p>
            <a:pPr algn="ctr" fontAlgn="base">
              <a:spcBef>
                <a:spcPct val="0"/>
              </a:spcBef>
              <a:spcAft>
                <a:spcPct val="0"/>
              </a:spcAft>
            </a:pPr>
            <a:fld id="{7075D310-A537-44A0-8C74-08F273FF09B4}" type="slidenum">
              <a:rPr lang="ja-JP" altLang="en-US" sz="1400" smtClean="0">
                <a:solidFill>
                  <a:srgbClr val="FFFFFF"/>
                </a:solidFill>
                <a:latin typeface="Tahoma" panose="020B0604030504040204" pitchFamily="34" charset="0"/>
              </a:rPr>
              <a:pPr algn="ctr" fontAlgn="base">
                <a:spcBef>
                  <a:spcPct val="0"/>
                </a:spcBef>
                <a:spcAft>
                  <a:spcPct val="0"/>
                </a:spcAft>
              </a:pPr>
              <a:t>‹#›</a:t>
            </a:fld>
            <a:endParaRPr lang="ja-JP" altLang="en-US" sz="1400" dirty="0">
              <a:solidFill>
                <a:srgbClr val="FFFFFF"/>
              </a:solidFill>
            </a:endParaRPr>
          </a:p>
        </p:txBody>
      </p:sp>
    </p:spTree>
    <p:extLst>
      <p:ext uri="{BB962C8B-B14F-4D97-AF65-F5344CB8AC3E}">
        <p14:creationId xmlns:p14="http://schemas.microsoft.com/office/powerpoint/2010/main" val="4456084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sndAc>
          <p:stSnd>
            <p:snd r:embed="rId13" name="type.wav"/>
          </p:stSnd>
        </p:sndAc>
      </p:transition>
    </mc:Choice>
    <mc:Fallback xmlns="">
      <p:transition spd="slow">
        <p:random/>
        <p:sndAc>
          <p:stSnd>
            <p:snd r:embed="rId14" name="type.wav"/>
          </p:stSnd>
        </p:sndAc>
      </p:transition>
    </mc:Fallback>
  </mc:AlternateContent>
  <p:timing>
    <p:tnLst>
      <p:par>
        <p:cTn id="1" dur="indefinite" restart="never" nodeType="tmRoot"/>
      </p:par>
    </p:tnLst>
  </p:timing>
  <p:hf hdr="0" ftr="0" dt="0"/>
  <p:txStyles>
    <p:titleStyle>
      <a:lvl1pPr algn="l" rtl="0" eaLnBrk="0" fontAlgn="base" hangingPunct="0">
        <a:lnSpc>
          <a:spcPct val="95000"/>
        </a:lnSpc>
        <a:spcBef>
          <a:spcPct val="0"/>
        </a:spcBef>
        <a:spcAft>
          <a:spcPct val="0"/>
        </a:spcAft>
        <a:defRPr kumimoji="1" sz="2800">
          <a:solidFill>
            <a:srgbClr val="0C3200"/>
          </a:solidFill>
          <a:latin typeface="+mj-lt"/>
          <a:ea typeface="HGPｺﾞｼｯｸE" pitchFamily="50" charset="-128"/>
          <a:cs typeface="+mj-cs"/>
        </a:defRPr>
      </a:lvl1pPr>
      <a:lvl2pPr algn="l" rtl="0" eaLnBrk="0" fontAlgn="base" hangingPunct="0">
        <a:lnSpc>
          <a:spcPct val="95000"/>
        </a:lnSpc>
        <a:spcBef>
          <a:spcPct val="0"/>
        </a:spcBef>
        <a:spcAft>
          <a:spcPct val="0"/>
        </a:spcAft>
        <a:defRPr kumimoji="1" sz="2800">
          <a:solidFill>
            <a:srgbClr val="0C3200"/>
          </a:solidFill>
          <a:latin typeface="Arial" charset="0"/>
          <a:ea typeface="HGPｺﾞｼｯｸE" pitchFamily="50" charset="-128"/>
        </a:defRPr>
      </a:lvl2pPr>
      <a:lvl3pPr algn="l" rtl="0" eaLnBrk="0" fontAlgn="base" hangingPunct="0">
        <a:lnSpc>
          <a:spcPct val="95000"/>
        </a:lnSpc>
        <a:spcBef>
          <a:spcPct val="0"/>
        </a:spcBef>
        <a:spcAft>
          <a:spcPct val="0"/>
        </a:spcAft>
        <a:defRPr kumimoji="1" sz="2800">
          <a:solidFill>
            <a:srgbClr val="0C3200"/>
          </a:solidFill>
          <a:latin typeface="Arial" charset="0"/>
          <a:ea typeface="HGPｺﾞｼｯｸE" pitchFamily="50" charset="-128"/>
        </a:defRPr>
      </a:lvl3pPr>
      <a:lvl4pPr algn="l" rtl="0" eaLnBrk="0" fontAlgn="base" hangingPunct="0">
        <a:lnSpc>
          <a:spcPct val="95000"/>
        </a:lnSpc>
        <a:spcBef>
          <a:spcPct val="0"/>
        </a:spcBef>
        <a:spcAft>
          <a:spcPct val="0"/>
        </a:spcAft>
        <a:defRPr kumimoji="1" sz="2800">
          <a:solidFill>
            <a:srgbClr val="0C3200"/>
          </a:solidFill>
          <a:latin typeface="Arial" charset="0"/>
          <a:ea typeface="HGPｺﾞｼｯｸE" pitchFamily="50" charset="-128"/>
        </a:defRPr>
      </a:lvl4pPr>
      <a:lvl5pPr algn="l" rtl="0" eaLnBrk="0" fontAlgn="base" hangingPunct="0">
        <a:lnSpc>
          <a:spcPct val="95000"/>
        </a:lnSpc>
        <a:spcBef>
          <a:spcPct val="0"/>
        </a:spcBef>
        <a:spcAft>
          <a:spcPct val="0"/>
        </a:spcAft>
        <a:defRPr kumimoji="1" sz="2800">
          <a:solidFill>
            <a:srgbClr val="0C3200"/>
          </a:solidFill>
          <a:latin typeface="Arial" charset="0"/>
          <a:ea typeface="HGPｺﾞｼｯｸE" pitchFamily="50" charset="-128"/>
        </a:defRPr>
      </a:lvl5pPr>
      <a:lvl6pPr marL="457200" algn="l" rtl="0" fontAlgn="base">
        <a:lnSpc>
          <a:spcPct val="95000"/>
        </a:lnSpc>
        <a:spcBef>
          <a:spcPct val="0"/>
        </a:spcBef>
        <a:spcAft>
          <a:spcPct val="0"/>
        </a:spcAft>
        <a:defRPr kumimoji="1" sz="2500">
          <a:solidFill>
            <a:schemeClr val="tx2"/>
          </a:solidFill>
          <a:latin typeface="Arial" charset="0"/>
          <a:ea typeface="HGPｺﾞｼｯｸE" pitchFamily="50" charset="-128"/>
        </a:defRPr>
      </a:lvl6pPr>
      <a:lvl7pPr marL="914400" algn="l" rtl="0" fontAlgn="base">
        <a:lnSpc>
          <a:spcPct val="95000"/>
        </a:lnSpc>
        <a:spcBef>
          <a:spcPct val="0"/>
        </a:spcBef>
        <a:spcAft>
          <a:spcPct val="0"/>
        </a:spcAft>
        <a:defRPr kumimoji="1" sz="2500">
          <a:solidFill>
            <a:schemeClr val="tx2"/>
          </a:solidFill>
          <a:latin typeface="Arial" charset="0"/>
          <a:ea typeface="HGPｺﾞｼｯｸE" pitchFamily="50" charset="-128"/>
        </a:defRPr>
      </a:lvl7pPr>
      <a:lvl8pPr marL="1371600" algn="l" rtl="0" fontAlgn="base">
        <a:lnSpc>
          <a:spcPct val="95000"/>
        </a:lnSpc>
        <a:spcBef>
          <a:spcPct val="0"/>
        </a:spcBef>
        <a:spcAft>
          <a:spcPct val="0"/>
        </a:spcAft>
        <a:defRPr kumimoji="1" sz="2500">
          <a:solidFill>
            <a:schemeClr val="tx2"/>
          </a:solidFill>
          <a:latin typeface="Arial" charset="0"/>
          <a:ea typeface="HGPｺﾞｼｯｸE" pitchFamily="50" charset="-128"/>
        </a:defRPr>
      </a:lvl8pPr>
      <a:lvl9pPr marL="1828800" algn="l" rtl="0" fontAlgn="base">
        <a:lnSpc>
          <a:spcPct val="95000"/>
        </a:lnSpc>
        <a:spcBef>
          <a:spcPct val="0"/>
        </a:spcBef>
        <a:spcAft>
          <a:spcPct val="0"/>
        </a:spcAft>
        <a:defRPr kumimoji="1" sz="2500">
          <a:solidFill>
            <a:schemeClr val="tx2"/>
          </a:solidFill>
          <a:latin typeface="Arial" charset="0"/>
          <a:ea typeface="HGPｺﾞｼｯｸE" pitchFamily="50" charset="-128"/>
        </a:defRPr>
      </a:lvl9pPr>
    </p:titleStyle>
    <p:bodyStyle>
      <a:lvl1pPr marL="190500" indent="-190500" algn="l" rtl="0" eaLnBrk="0" fontAlgn="base" hangingPunct="0">
        <a:spcBef>
          <a:spcPct val="40000"/>
        </a:spcBef>
        <a:spcAft>
          <a:spcPct val="0"/>
        </a:spcAft>
        <a:buClr>
          <a:schemeClr val="accent1"/>
        </a:buClr>
        <a:buFont typeface="Wingdings" panose="05000000000000000000" pitchFamily="2" charset="2"/>
        <a:buChar char="§"/>
        <a:defRPr kumimoji="1" sz="2000">
          <a:solidFill>
            <a:schemeClr val="tx1"/>
          </a:solidFill>
          <a:latin typeface="+mn-lt"/>
          <a:ea typeface="+mn-ea"/>
          <a:cs typeface="+mn-cs"/>
        </a:defRPr>
      </a:lvl1pPr>
      <a:lvl2pPr marL="381000" indent="-188913" algn="l" rtl="0" eaLnBrk="0" fontAlgn="base" hangingPunct="0">
        <a:spcBef>
          <a:spcPct val="40000"/>
        </a:spcBef>
        <a:spcAft>
          <a:spcPct val="0"/>
        </a:spcAft>
        <a:buClr>
          <a:schemeClr val="accent1"/>
        </a:buClr>
        <a:buChar char="-"/>
        <a:defRPr kumimoji="1">
          <a:solidFill>
            <a:schemeClr val="tx1"/>
          </a:solidFill>
          <a:latin typeface="+mn-lt"/>
          <a:ea typeface="+mn-ea"/>
        </a:defRPr>
      </a:lvl2pPr>
      <a:lvl3pPr marL="561975" indent="-179388" algn="l" rtl="0" eaLnBrk="0" fontAlgn="base" hangingPunct="0">
        <a:spcBef>
          <a:spcPct val="40000"/>
        </a:spcBef>
        <a:spcAft>
          <a:spcPct val="0"/>
        </a:spcAft>
        <a:buClr>
          <a:schemeClr val="accent1"/>
        </a:buClr>
        <a:buChar char="-"/>
        <a:defRPr kumimoji="1">
          <a:solidFill>
            <a:schemeClr val="tx1"/>
          </a:solidFill>
          <a:latin typeface="+mn-lt"/>
          <a:ea typeface="+mn-ea"/>
        </a:defRPr>
      </a:lvl3pPr>
      <a:lvl4pPr marL="768350" indent="-204788" algn="l" rtl="0" eaLnBrk="0" fontAlgn="base" hangingPunct="0">
        <a:spcBef>
          <a:spcPct val="40000"/>
        </a:spcBef>
        <a:spcAft>
          <a:spcPct val="0"/>
        </a:spcAft>
        <a:buClr>
          <a:schemeClr val="accent1"/>
        </a:buClr>
        <a:buChar char="-"/>
        <a:defRPr kumimoji="1">
          <a:solidFill>
            <a:schemeClr val="tx1"/>
          </a:solidFill>
          <a:latin typeface="+mn-lt"/>
          <a:ea typeface="+mn-ea"/>
        </a:defRPr>
      </a:lvl4pPr>
      <a:lvl5pPr marL="1050925" indent="-168275" algn="l" rtl="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mn-lt"/>
          <a:ea typeface="+mn-ea"/>
        </a:defRPr>
      </a:lvl5pPr>
      <a:lvl6pPr marL="1508125" indent="-168275" algn="l" rtl="0" fontAlgn="base">
        <a:spcBef>
          <a:spcPct val="40000"/>
        </a:spcBef>
        <a:spcAft>
          <a:spcPct val="0"/>
        </a:spcAft>
        <a:buClr>
          <a:schemeClr val="accent1"/>
        </a:buClr>
        <a:buFont typeface="Wingdings" pitchFamily="2" charset="2"/>
        <a:defRPr kumimoji="1">
          <a:solidFill>
            <a:schemeClr val="tx1"/>
          </a:solidFill>
          <a:latin typeface="+mn-lt"/>
          <a:ea typeface="+mn-ea"/>
        </a:defRPr>
      </a:lvl6pPr>
      <a:lvl7pPr marL="1965325" indent="-168275" algn="l" rtl="0" fontAlgn="base">
        <a:spcBef>
          <a:spcPct val="40000"/>
        </a:spcBef>
        <a:spcAft>
          <a:spcPct val="0"/>
        </a:spcAft>
        <a:buClr>
          <a:schemeClr val="accent1"/>
        </a:buClr>
        <a:buFont typeface="Wingdings" pitchFamily="2" charset="2"/>
        <a:defRPr kumimoji="1">
          <a:solidFill>
            <a:schemeClr val="tx1"/>
          </a:solidFill>
          <a:latin typeface="+mn-lt"/>
          <a:ea typeface="+mn-ea"/>
        </a:defRPr>
      </a:lvl7pPr>
      <a:lvl8pPr marL="2422525" indent="-168275" algn="l" rtl="0" fontAlgn="base">
        <a:spcBef>
          <a:spcPct val="40000"/>
        </a:spcBef>
        <a:spcAft>
          <a:spcPct val="0"/>
        </a:spcAft>
        <a:buClr>
          <a:schemeClr val="accent1"/>
        </a:buClr>
        <a:buFont typeface="Wingdings" pitchFamily="2" charset="2"/>
        <a:defRPr kumimoji="1">
          <a:solidFill>
            <a:schemeClr val="tx1"/>
          </a:solidFill>
          <a:latin typeface="+mn-lt"/>
          <a:ea typeface="+mn-ea"/>
        </a:defRPr>
      </a:lvl8pPr>
      <a:lvl9pPr marL="2879725" indent="-168275" algn="l" rtl="0" fontAlgn="base">
        <a:spcBef>
          <a:spcPct val="40000"/>
        </a:spcBef>
        <a:spcAft>
          <a:spcPct val="0"/>
        </a:spcAft>
        <a:buClr>
          <a:schemeClr val="accent1"/>
        </a:buClr>
        <a:buFont typeface="Wingdings" pitchFamily="2" charset="2"/>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BF7"/>
        </a:solidFill>
        <a:effectLst/>
      </p:bgPr>
    </p:bg>
    <p:spTree>
      <p:nvGrpSpPr>
        <p:cNvPr id="1" name=""/>
        <p:cNvGrpSpPr/>
        <p:nvPr/>
      </p:nvGrpSpPr>
      <p:grpSpPr>
        <a:xfrm>
          <a:off x="0" y="0"/>
          <a:ext cx="0" cy="0"/>
          <a:chOff x="0" y="0"/>
          <a:chExt cx="0" cy="0"/>
        </a:xfrm>
      </p:grpSpPr>
      <p:sp>
        <p:nvSpPr>
          <p:cNvPr id="3074" name="Rectangle 12"/>
          <p:cNvSpPr>
            <a:spLocks noChangeArrowheads="1"/>
          </p:cNvSpPr>
          <p:nvPr userDrawn="1"/>
        </p:nvSpPr>
        <p:spPr bwMode="auto">
          <a:xfrm>
            <a:off x="0" y="0"/>
            <a:ext cx="9132888" cy="68564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defRPr/>
            </a:pPr>
            <a:endParaRPr lang="ja-JP" altLang="en-US" smtClean="0">
              <a:solidFill>
                <a:srgbClr val="333333"/>
              </a:solidFill>
            </a:endParaRPr>
          </a:p>
        </p:txBody>
      </p:sp>
      <p:sp>
        <p:nvSpPr>
          <p:cNvPr id="3075" name="Rectangle 6"/>
          <p:cNvSpPr>
            <a:spLocks noGrp="1" noChangeArrowheads="1"/>
          </p:cNvSpPr>
          <p:nvPr>
            <p:ph type="body" idx="1"/>
          </p:nvPr>
        </p:nvSpPr>
        <p:spPr bwMode="auto">
          <a:xfrm>
            <a:off x="319088" y="1268413"/>
            <a:ext cx="852487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ja-JP" altLang="en-US" smtClean="0"/>
              <a:t>マスタ</a:t>
            </a:r>
            <a:r>
              <a:rPr lang="en-US" altLang="ja-JP" smtClean="0"/>
              <a:t> </a:t>
            </a:r>
            <a:r>
              <a:rPr lang="ja-JP" altLang="en-US" smtClean="0"/>
              <a:t>テキストの書式設定</a:t>
            </a:r>
            <a:endParaRPr lang="en-US" altLang="ja-JP" smtClean="0"/>
          </a:p>
          <a:p>
            <a:pPr lvl="1"/>
            <a:r>
              <a:rPr lang="ja-JP" altLang="en-US" smtClean="0"/>
              <a:t>第</a:t>
            </a:r>
            <a:r>
              <a:rPr lang="en-US" altLang="ja-JP" smtClean="0"/>
              <a:t> 2 </a:t>
            </a:r>
            <a:r>
              <a:rPr lang="ja-JP" altLang="en-US" smtClean="0"/>
              <a:t>レベル</a:t>
            </a:r>
            <a:endParaRPr lang="en-US" altLang="ja-JP" smtClean="0"/>
          </a:p>
          <a:p>
            <a:pPr lvl="2"/>
            <a:r>
              <a:rPr lang="ja-JP" altLang="en-US" smtClean="0"/>
              <a:t>第</a:t>
            </a:r>
            <a:r>
              <a:rPr lang="en-US" altLang="ja-JP" smtClean="0"/>
              <a:t> 3 </a:t>
            </a:r>
            <a:r>
              <a:rPr lang="ja-JP" altLang="en-US" smtClean="0"/>
              <a:t>レベル</a:t>
            </a:r>
            <a:endParaRPr lang="en-US" altLang="ja-JP" smtClean="0"/>
          </a:p>
          <a:p>
            <a:pPr lvl="3"/>
            <a:r>
              <a:rPr lang="ja-JP" altLang="en-US" smtClean="0"/>
              <a:t>第</a:t>
            </a:r>
            <a:r>
              <a:rPr lang="en-US" altLang="ja-JP" smtClean="0"/>
              <a:t> 4 </a:t>
            </a:r>
            <a:r>
              <a:rPr lang="ja-JP" altLang="en-US" smtClean="0"/>
              <a:t>レベル</a:t>
            </a:r>
            <a:endParaRPr lang="en-US" altLang="ja-JP" smtClean="0"/>
          </a:p>
          <a:p>
            <a:pPr lvl="4"/>
            <a:r>
              <a:rPr lang="ja-JP" altLang="en-US" smtClean="0"/>
              <a:t>第</a:t>
            </a:r>
            <a:r>
              <a:rPr lang="en-US" altLang="ja-JP" smtClean="0"/>
              <a:t> 5 </a:t>
            </a:r>
            <a:r>
              <a:rPr lang="ja-JP" altLang="en-US" smtClean="0"/>
              <a:t>レベル</a:t>
            </a:r>
          </a:p>
        </p:txBody>
      </p:sp>
      <p:sp>
        <p:nvSpPr>
          <p:cNvPr id="3076" name="Rectangle 5"/>
          <p:cNvSpPr>
            <a:spLocks noGrp="1" noChangeArrowheads="1"/>
          </p:cNvSpPr>
          <p:nvPr>
            <p:ph type="title"/>
          </p:nvPr>
        </p:nvSpPr>
        <p:spPr bwMode="auto">
          <a:xfrm>
            <a:off x="166688" y="100013"/>
            <a:ext cx="8797925" cy="600075"/>
          </a:xfrm>
          <a:prstGeom prst="rect">
            <a:avLst/>
          </a:prstGeom>
          <a:noFill/>
          <a:ln>
            <a:noFill/>
          </a:ln>
          <a:effectLst>
            <a:outerShdw dist="17961" dir="2700000" algn="ctr" rotWithShape="0">
              <a:srgbClr val="EAEAEA"/>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ja-JP" altLang="en-US" smtClean="0"/>
              <a:t>マスタ</a:t>
            </a:r>
            <a:r>
              <a:rPr lang="en-US" altLang="ja-JP" smtClean="0"/>
              <a:t> </a:t>
            </a:r>
            <a:r>
              <a:rPr lang="ja-JP" altLang="en-US" smtClean="0"/>
              <a:t>タイトルの書式設定</a:t>
            </a:r>
            <a:endParaRPr lang="ja-JP" altLang="de-DE" smtClean="0"/>
          </a:p>
        </p:txBody>
      </p:sp>
      <p:sp>
        <p:nvSpPr>
          <p:cNvPr id="3077" name="AutoShape 7"/>
          <p:cNvSpPr>
            <a:spLocks noChangeArrowheads="1"/>
          </p:cNvSpPr>
          <p:nvPr/>
        </p:nvSpPr>
        <p:spPr bwMode="auto">
          <a:xfrm>
            <a:off x="41275" y="646113"/>
            <a:ext cx="9053513" cy="220662"/>
          </a:xfrm>
          <a:prstGeom prst="roundRect">
            <a:avLst>
              <a:gd name="adj" fmla="val 0"/>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fontAlgn="base">
              <a:spcBef>
                <a:spcPct val="40000"/>
              </a:spcBef>
              <a:spcAft>
                <a:spcPct val="0"/>
              </a:spcAft>
              <a:buClr>
                <a:srgbClr val="E09500"/>
              </a:buClr>
              <a:buFont typeface="Wingdings" panose="05000000000000000000" pitchFamily="2" charset="2"/>
              <a:buNone/>
              <a:defRPr/>
            </a:pPr>
            <a:endParaRPr lang="ja-JP" altLang="en-US" sz="1400" smtClean="0">
              <a:solidFill>
                <a:srgbClr val="333333"/>
              </a:solidFill>
              <a:latin typeface="Times New Roman" panose="02020603050405020304" pitchFamily="18" charset="0"/>
              <a:ea typeface="HGPｺﾞｼｯｸE" panose="020B0900000000000000" pitchFamily="50" charset="-128"/>
            </a:endParaRPr>
          </a:p>
        </p:txBody>
      </p:sp>
      <p:sp>
        <p:nvSpPr>
          <p:cNvPr id="3078" name="AutoShape 7"/>
          <p:cNvSpPr>
            <a:spLocks noChangeArrowheads="1"/>
          </p:cNvSpPr>
          <p:nvPr/>
        </p:nvSpPr>
        <p:spPr bwMode="auto">
          <a:xfrm>
            <a:off x="66675" y="549275"/>
            <a:ext cx="8997950" cy="220663"/>
          </a:xfrm>
          <a:prstGeom prst="roundRect">
            <a:avLst>
              <a:gd name="adj" fmla="val 0"/>
            </a:avLst>
          </a:prstGeom>
          <a:gradFill rotWithShape="1">
            <a:gsLst>
              <a:gs pos="0">
                <a:srgbClr val="EAEAEA"/>
              </a:gs>
              <a:gs pos="100000">
                <a:srgbClr val="FFFFFF"/>
              </a:gs>
            </a:gsLst>
            <a:lin ang="5400000" scaled="1"/>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fontAlgn="base">
              <a:spcBef>
                <a:spcPct val="40000"/>
              </a:spcBef>
              <a:spcAft>
                <a:spcPct val="0"/>
              </a:spcAft>
              <a:buClr>
                <a:srgbClr val="E09500"/>
              </a:buClr>
              <a:buFont typeface="Wingdings" panose="05000000000000000000" pitchFamily="2" charset="2"/>
              <a:buNone/>
              <a:defRPr/>
            </a:pPr>
            <a:endParaRPr lang="ja-JP" altLang="en-US" sz="1400" smtClean="0">
              <a:solidFill>
                <a:srgbClr val="333333"/>
              </a:solidFill>
              <a:latin typeface="Times New Roman" panose="02020603050405020304" pitchFamily="18" charset="0"/>
              <a:ea typeface="HGPｺﾞｼｯｸE" panose="020B0900000000000000" pitchFamily="50" charset="-128"/>
            </a:endParaRPr>
          </a:p>
        </p:txBody>
      </p:sp>
      <p:sp>
        <p:nvSpPr>
          <p:cNvPr id="3079" name="AutoShape 30"/>
          <p:cNvSpPr>
            <a:spLocks noChangeArrowheads="1"/>
          </p:cNvSpPr>
          <p:nvPr userDrawn="1"/>
        </p:nvSpPr>
        <p:spPr bwMode="auto">
          <a:xfrm>
            <a:off x="8518525" y="6511925"/>
            <a:ext cx="503238" cy="215900"/>
          </a:xfrm>
          <a:prstGeom prst="roundRect">
            <a:avLst>
              <a:gd name="adj" fmla="val 50000"/>
            </a:avLst>
          </a:prstGeom>
          <a:solidFill>
            <a:schemeClr val="folHlink"/>
          </a:solidFill>
          <a:ln w="6350" algn="ctr">
            <a:solidFill>
              <a:schemeClr val="folHlink"/>
            </a:solidFill>
            <a:round/>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fontAlgn="base">
              <a:spcBef>
                <a:spcPct val="40000"/>
              </a:spcBef>
              <a:spcAft>
                <a:spcPct val="0"/>
              </a:spcAft>
              <a:buClr>
                <a:srgbClr val="E09500"/>
              </a:buClr>
              <a:buFont typeface="Wingdings" panose="05000000000000000000" pitchFamily="2" charset="2"/>
              <a:buNone/>
              <a:defRPr/>
            </a:pPr>
            <a:endParaRPr lang="ja-JP" altLang="en-US" sz="2400" smtClean="0">
              <a:solidFill>
                <a:srgbClr val="333333"/>
              </a:solidFill>
              <a:ea typeface="HGPｺﾞｼｯｸE" panose="020B0900000000000000" pitchFamily="50" charset="-128"/>
            </a:endParaRPr>
          </a:p>
        </p:txBody>
      </p:sp>
      <p:sp>
        <p:nvSpPr>
          <p:cNvPr id="3080" name="Rectangle 10"/>
          <p:cNvSpPr>
            <a:spLocks noChangeArrowheads="1"/>
          </p:cNvSpPr>
          <p:nvPr userDrawn="1"/>
        </p:nvSpPr>
        <p:spPr bwMode="auto">
          <a:xfrm>
            <a:off x="8470900" y="6457950"/>
            <a:ext cx="539750" cy="334963"/>
          </a:xfrm>
          <a:prstGeom prst="rect">
            <a:avLst/>
          </a:prstGeom>
          <a:noFill/>
          <a:ln>
            <a:noFill/>
          </a:ln>
          <a:effectLst>
            <a:outerShdw dist="12700" dir="5400000" algn="ctr" rotWithShape="0">
              <a:srgbClr val="1968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defRPr/>
            </a:pPr>
            <a:endParaRPr kumimoji="0" lang="de-DE" altLang="ja-JP" sz="1600" smtClean="0">
              <a:solidFill>
                <a:srgbClr val="FFFFFF"/>
              </a:solidFill>
              <a:ea typeface="HGP創英角ｺﾞｼｯｸUB" panose="020B0900000000000000" pitchFamily="50" charset="-128"/>
            </a:endParaRPr>
          </a:p>
        </p:txBody>
      </p:sp>
      <p:sp>
        <p:nvSpPr>
          <p:cNvPr id="9" name="正方形/長方形 8"/>
          <p:cNvSpPr/>
          <p:nvPr userDrawn="1"/>
        </p:nvSpPr>
        <p:spPr>
          <a:xfrm>
            <a:off x="8549332" y="6463144"/>
            <a:ext cx="452368" cy="307777"/>
          </a:xfrm>
          <a:prstGeom prst="rect">
            <a:avLst/>
          </a:prstGeom>
        </p:spPr>
        <p:txBody>
          <a:bodyPr wrap="none">
            <a:spAutoFit/>
          </a:bodyPr>
          <a:lstStyle/>
          <a:p>
            <a:pPr algn="ctr" fontAlgn="base">
              <a:spcBef>
                <a:spcPct val="0"/>
              </a:spcBef>
              <a:spcAft>
                <a:spcPct val="0"/>
              </a:spcAft>
            </a:pPr>
            <a:fld id="{7075D310-A537-44A0-8C74-08F273FF09B4}" type="slidenum">
              <a:rPr lang="ja-JP" altLang="en-US" sz="1400" smtClean="0">
                <a:solidFill>
                  <a:srgbClr val="FFFFFF"/>
                </a:solidFill>
                <a:latin typeface="Tahoma" panose="020B0604030504040204" pitchFamily="34" charset="0"/>
              </a:rPr>
              <a:pPr algn="ctr" fontAlgn="base">
                <a:spcBef>
                  <a:spcPct val="0"/>
                </a:spcBef>
                <a:spcAft>
                  <a:spcPct val="0"/>
                </a:spcAft>
              </a:pPr>
              <a:t>‹#›</a:t>
            </a:fld>
            <a:endParaRPr lang="ja-JP" altLang="en-US" sz="1400" dirty="0">
              <a:solidFill>
                <a:srgbClr val="FFFFFF"/>
              </a:solidFill>
            </a:endParaRPr>
          </a:p>
        </p:txBody>
      </p:sp>
    </p:spTree>
    <p:extLst>
      <p:ext uri="{BB962C8B-B14F-4D97-AF65-F5344CB8AC3E}">
        <p14:creationId xmlns:p14="http://schemas.microsoft.com/office/powerpoint/2010/main" val="9979698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500">
        <p:random/>
        <p:sndAc>
          <p:stSnd>
            <p:snd r:embed="rId13" name="type.wav"/>
          </p:stSnd>
        </p:sndAc>
      </p:transition>
    </mc:Choice>
    <mc:Fallback xmlns="">
      <p:transition spd="slow">
        <p:random/>
        <p:sndAc>
          <p:stSnd>
            <p:snd r:embed="rId14" name="type.wav"/>
          </p:stSnd>
        </p:sndAc>
      </p:transition>
    </mc:Fallback>
  </mc:AlternateContent>
  <p:timing>
    <p:tnLst>
      <p:par>
        <p:cTn id="1" dur="indefinite" restart="never" nodeType="tmRoot"/>
      </p:par>
    </p:tnLst>
  </p:timing>
  <p:hf hdr="0" ftr="0" dt="0"/>
  <p:txStyles>
    <p:titleStyle>
      <a:lvl1pPr algn="l" rtl="0" eaLnBrk="0" fontAlgn="base" hangingPunct="0">
        <a:lnSpc>
          <a:spcPct val="95000"/>
        </a:lnSpc>
        <a:spcBef>
          <a:spcPct val="0"/>
        </a:spcBef>
        <a:spcAft>
          <a:spcPct val="0"/>
        </a:spcAft>
        <a:defRPr kumimoji="1" sz="2800">
          <a:solidFill>
            <a:srgbClr val="0C3200"/>
          </a:solidFill>
          <a:latin typeface="+mj-lt"/>
          <a:ea typeface="HGPｺﾞｼｯｸE" pitchFamily="50" charset="-128"/>
          <a:cs typeface="+mj-cs"/>
        </a:defRPr>
      </a:lvl1pPr>
      <a:lvl2pPr algn="l" rtl="0" eaLnBrk="0" fontAlgn="base" hangingPunct="0">
        <a:lnSpc>
          <a:spcPct val="95000"/>
        </a:lnSpc>
        <a:spcBef>
          <a:spcPct val="0"/>
        </a:spcBef>
        <a:spcAft>
          <a:spcPct val="0"/>
        </a:spcAft>
        <a:defRPr kumimoji="1" sz="2800">
          <a:solidFill>
            <a:srgbClr val="0C3200"/>
          </a:solidFill>
          <a:latin typeface="Arial" charset="0"/>
          <a:ea typeface="HGPｺﾞｼｯｸE" pitchFamily="50" charset="-128"/>
        </a:defRPr>
      </a:lvl2pPr>
      <a:lvl3pPr algn="l" rtl="0" eaLnBrk="0" fontAlgn="base" hangingPunct="0">
        <a:lnSpc>
          <a:spcPct val="95000"/>
        </a:lnSpc>
        <a:spcBef>
          <a:spcPct val="0"/>
        </a:spcBef>
        <a:spcAft>
          <a:spcPct val="0"/>
        </a:spcAft>
        <a:defRPr kumimoji="1" sz="2800">
          <a:solidFill>
            <a:srgbClr val="0C3200"/>
          </a:solidFill>
          <a:latin typeface="Arial" charset="0"/>
          <a:ea typeface="HGPｺﾞｼｯｸE" pitchFamily="50" charset="-128"/>
        </a:defRPr>
      </a:lvl3pPr>
      <a:lvl4pPr algn="l" rtl="0" eaLnBrk="0" fontAlgn="base" hangingPunct="0">
        <a:lnSpc>
          <a:spcPct val="95000"/>
        </a:lnSpc>
        <a:spcBef>
          <a:spcPct val="0"/>
        </a:spcBef>
        <a:spcAft>
          <a:spcPct val="0"/>
        </a:spcAft>
        <a:defRPr kumimoji="1" sz="2800">
          <a:solidFill>
            <a:srgbClr val="0C3200"/>
          </a:solidFill>
          <a:latin typeface="Arial" charset="0"/>
          <a:ea typeface="HGPｺﾞｼｯｸE" pitchFamily="50" charset="-128"/>
        </a:defRPr>
      </a:lvl4pPr>
      <a:lvl5pPr algn="l" rtl="0" eaLnBrk="0" fontAlgn="base" hangingPunct="0">
        <a:lnSpc>
          <a:spcPct val="95000"/>
        </a:lnSpc>
        <a:spcBef>
          <a:spcPct val="0"/>
        </a:spcBef>
        <a:spcAft>
          <a:spcPct val="0"/>
        </a:spcAft>
        <a:defRPr kumimoji="1" sz="2800">
          <a:solidFill>
            <a:srgbClr val="0C3200"/>
          </a:solidFill>
          <a:latin typeface="Arial" charset="0"/>
          <a:ea typeface="HGPｺﾞｼｯｸE" pitchFamily="50" charset="-128"/>
        </a:defRPr>
      </a:lvl5pPr>
      <a:lvl6pPr marL="457200" algn="l" rtl="0" fontAlgn="base">
        <a:lnSpc>
          <a:spcPct val="95000"/>
        </a:lnSpc>
        <a:spcBef>
          <a:spcPct val="0"/>
        </a:spcBef>
        <a:spcAft>
          <a:spcPct val="0"/>
        </a:spcAft>
        <a:defRPr kumimoji="1" sz="2500">
          <a:solidFill>
            <a:schemeClr val="tx2"/>
          </a:solidFill>
          <a:latin typeface="Arial" charset="0"/>
          <a:ea typeface="HGPｺﾞｼｯｸE" pitchFamily="50" charset="-128"/>
        </a:defRPr>
      </a:lvl6pPr>
      <a:lvl7pPr marL="914400" algn="l" rtl="0" fontAlgn="base">
        <a:lnSpc>
          <a:spcPct val="95000"/>
        </a:lnSpc>
        <a:spcBef>
          <a:spcPct val="0"/>
        </a:spcBef>
        <a:spcAft>
          <a:spcPct val="0"/>
        </a:spcAft>
        <a:defRPr kumimoji="1" sz="2500">
          <a:solidFill>
            <a:schemeClr val="tx2"/>
          </a:solidFill>
          <a:latin typeface="Arial" charset="0"/>
          <a:ea typeface="HGPｺﾞｼｯｸE" pitchFamily="50" charset="-128"/>
        </a:defRPr>
      </a:lvl7pPr>
      <a:lvl8pPr marL="1371600" algn="l" rtl="0" fontAlgn="base">
        <a:lnSpc>
          <a:spcPct val="95000"/>
        </a:lnSpc>
        <a:spcBef>
          <a:spcPct val="0"/>
        </a:spcBef>
        <a:spcAft>
          <a:spcPct val="0"/>
        </a:spcAft>
        <a:defRPr kumimoji="1" sz="2500">
          <a:solidFill>
            <a:schemeClr val="tx2"/>
          </a:solidFill>
          <a:latin typeface="Arial" charset="0"/>
          <a:ea typeface="HGPｺﾞｼｯｸE" pitchFamily="50" charset="-128"/>
        </a:defRPr>
      </a:lvl8pPr>
      <a:lvl9pPr marL="1828800" algn="l" rtl="0" fontAlgn="base">
        <a:lnSpc>
          <a:spcPct val="95000"/>
        </a:lnSpc>
        <a:spcBef>
          <a:spcPct val="0"/>
        </a:spcBef>
        <a:spcAft>
          <a:spcPct val="0"/>
        </a:spcAft>
        <a:defRPr kumimoji="1" sz="2500">
          <a:solidFill>
            <a:schemeClr val="tx2"/>
          </a:solidFill>
          <a:latin typeface="Arial" charset="0"/>
          <a:ea typeface="HGPｺﾞｼｯｸE" pitchFamily="50" charset="-128"/>
        </a:defRPr>
      </a:lvl9pPr>
    </p:titleStyle>
    <p:bodyStyle>
      <a:lvl1pPr marL="190500" indent="-190500" algn="l" rtl="0" eaLnBrk="0" fontAlgn="base" hangingPunct="0">
        <a:spcBef>
          <a:spcPct val="40000"/>
        </a:spcBef>
        <a:spcAft>
          <a:spcPct val="0"/>
        </a:spcAft>
        <a:buClr>
          <a:schemeClr val="accent1"/>
        </a:buClr>
        <a:buFont typeface="Wingdings" panose="05000000000000000000" pitchFamily="2" charset="2"/>
        <a:buChar char="§"/>
        <a:defRPr kumimoji="1" sz="2000">
          <a:solidFill>
            <a:schemeClr val="tx1"/>
          </a:solidFill>
          <a:latin typeface="+mn-lt"/>
          <a:ea typeface="+mn-ea"/>
          <a:cs typeface="+mn-cs"/>
        </a:defRPr>
      </a:lvl1pPr>
      <a:lvl2pPr marL="381000" indent="-188913" algn="l" rtl="0" eaLnBrk="0" fontAlgn="base" hangingPunct="0">
        <a:spcBef>
          <a:spcPct val="40000"/>
        </a:spcBef>
        <a:spcAft>
          <a:spcPct val="0"/>
        </a:spcAft>
        <a:buClr>
          <a:schemeClr val="accent1"/>
        </a:buClr>
        <a:buChar char="-"/>
        <a:defRPr kumimoji="1">
          <a:solidFill>
            <a:schemeClr val="tx1"/>
          </a:solidFill>
          <a:latin typeface="+mn-lt"/>
          <a:ea typeface="+mn-ea"/>
        </a:defRPr>
      </a:lvl2pPr>
      <a:lvl3pPr marL="561975" indent="-179388" algn="l" rtl="0" eaLnBrk="0" fontAlgn="base" hangingPunct="0">
        <a:spcBef>
          <a:spcPct val="40000"/>
        </a:spcBef>
        <a:spcAft>
          <a:spcPct val="0"/>
        </a:spcAft>
        <a:buClr>
          <a:schemeClr val="accent1"/>
        </a:buClr>
        <a:buChar char="-"/>
        <a:defRPr kumimoji="1">
          <a:solidFill>
            <a:schemeClr val="tx1"/>
          </a:solidFill>
          <a:latin typeface="+mn-lt"/>
          <a:ea typeface="+mn-ea"/>
        </a:defRPr>
      </a:lvl3pPr>
      <a:lvl4pPr marL="768350" indent="-204788" algn="l" rtl="0" eaLnBrk="0" fontAlgn="base" hangingPunct="0">
        <a:spcBef>
          <a:spcPct val="40000"/>
        </a:spcBef>
        <a:spcAft>
          <a:spcPct val="0"/>
        </a:spcAft>
        <a:buClr>
          <a:schemeClr val="accent1"/>
        </a:buClr>
        <a:buChar char="-"/>
        <a:defRPr kumimoji="1">
          <a:solidFill>
            <a:schemeClr val="tx1"/>
          </a:solidFill>
          <a:latin typeface="+mn-lt"/>
          <a:ea typeface="+mn-ea"/>
        </a:defRPr>
      </a:lvl4pPr>
      <a:lvl5pPr marL="1050925" indent="-168275" algn="l" rtl="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mn-lt"/>
          <a:ea typeface="+mn-ea"/>
        </a:defRPr>
      </a:lvl5pPr>
      <a:lvl6pPr marL="1508125" indent="-168275" algn="l" rtl="0" fontAlgn="base">
        <a:spcBef>
          <a:spcPct val="40000"/>
        </a:spcBef>
        <a:spcAft>
          <a:spcPct val="0"/>
        </a:spcAft>
        <a:buClr>
          <a:schemeClr val="accent1"/>
        </a:buClr>
        <a:buFont typeface="Wingdings" pitchFamily="2" charset="2"/>
        <a:defRPr kumimoji="1">
          <a:solidFill>
            <a:schemeClr val="tx1"/>
          </a:solidFill>
          <a:latin typeface="+mn-lt"/>
          <a:ea typeface="+mn-ea"/>
        </a:defRPr>
      </a:lvl6pPr>
      <a:lvl7pPr marL="1965325" indent="-168275" algn="l" rtl="0" fontAlgn="base">
        <a:spcBef>
          <a:spcPct val="40000"/>
        </a:spcBef>
        <a:spcAft>
          <a:spcPct val="0"/>
        </a:spcAft>
        <a:buClr>
          <a:schemeClr val="accent1"/>
        </a:buClr>
        <a:buFont typeface="Wingdings" pitchFamily="2" charset="2"/>
        <a:defRPr kumimoji="1">
          <a:solidFill>
            <a:schemeClr val="tx1"/>
          </a:solidFill>
          <a:latin typeface="+mn-lt"/>
          <a:ea typeface="+mn-ea"/>
        </a:defRPr>
      </a:lvl7pPr>
      <a:lvl8pPr marL="2422525" indent="-168275" algn="l" rtl="0" fontAlgn="base">
        <a:spcBef>
          <a:spcPct val="40000"/>
        </a:spcBef>
        <a:spcAft>
          <a:spcPct val="0"/>
        </a:spcAft>
        <a:buClr>
          <a:schemeClr val="accent1"/>
        </a:buClr>
        <a:buFont typeface="Wingdings" pitchFamily="2" charset="2"/>
        <a:defRPr kumimoji="1">
          <a:solidFill>
            <a:schemeClr val="tx1"/>
          </a:solidFill>
          <a:latin typeface="+mn-lt"/>
          <a:ea typeface="+mn-ea"/>
        </a:defRPr>
      </a:lvl8pPr>
      <a:lvl9pPr marL="2879725" indent="-168275" algn="l" rtl="0" fontAlgn="base">
        <a:spcBef>
          <a:spcPct val="40000"/>
        </a:spcBef>
        <a:spcAft>
          <a:spcPct val="0"/>
        </a:spcAft>
        <a:buClr>
          <a:schemeClr val="accent1"/>
        </a:buClr>
        <a:buFont typeface="Wingdings" pitchFamily="2" charset="2"/>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BF7"/>
        </a:solidFill>
        <a:effectLst/>
      </p:bgPr>
    </p:bg>
    <p:spTree>
      <p:nvGrpSpPr>
        <p:cNvPr id="1" name=""/>
        <p:cNvGrpSpPr/>
        <p:nvPr/>
      </p:nvGrpSpPr>
      <p:grpSpPr>
        <a:xfrm>
          <a:off x="0" y="0"/>
          <a:ext cx="0" cy="0"/>
          <a:chOff x="0" y="0"/>
          <a:chExt cx="0" cy="0"/>
        </a:xfrm>
      </p:grpSpPr>
      <p:sp>
        <p:nvSpPr>
          <p:cNvPr id="3074" name="Rectangle 12"/>
          <p:cNvSpPr>
            <a:spLocks noChangeArrowheads="1"/>
          </p:cNvSpPr>
          <p:nvPr userDrawn="1"/>
        </p:nvSpPr>
        <p:spPr bwMode="auto">
          <a:xfrm>
            <a:off x="0" y="0"/>
            <a:ext cx="9132888" cy="68564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defRPr/>
            </a:pPr>
            <a:endParaRPr lang="ja-JP" altLang="en-US" smtClean="0">
              <a:solidFill>
                <a:srgbClr val="333333"/>
              </a:solidFill>
            </a:endParaRPr>
          </a:p>
        </p:txBody>
      </p:sp>
      <p:sp>
        <p:nvSpPr>
          <p:cNvPr id="3075" name="Rectangle 6"/>
          <p:cNvSpPr>
            <a:spLocks noGrp="1" noChangeArrowheads="1"/>
          </p:cNvSpPr>
          <p:nvPr>
            <p:ph type="body" idx="1"/>
          </p:nvPr>
        </p:nvSpPr>
        <p:spPr bwMode="auto">
          <a:xfrm>
            <a:off x="319088" y="1268413"/>
            <a:ext cx="852487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ja-JP" altLang="en-US" smtClean="0"/>
              <a:t>マスタ</a:t>
            </a:r>
            <a:r>
              <a:rPr lang="en-US" altLang="ja-JP" smtClean="0"/>
              <a:t> </a:t>
            </a:r>
            <a:r>
              <a:rPr lang="ja-JP" altLang="en-US" smtClean="0"/>
              <a:t>テキストの書式設定</a:t>
            </a:r>
            <a:endParaRPr lang="en-US" altLang="ja-JP" smtClean="0"/>
          </a:p>
          <a:p>
            <a:pPr lvl="1"/>
            <a:r>
              <a:rPr lang="ja-JP" altLang="en-US" smtClean="0"/>
              <a:t>第</a:t>
            </a:r>
            <a:r>
              <a:rPr lang="en-US" altLang="ja-JP" smtClean="0"/>
              <a:t> 2 </a:t>
            </a:r>
            <a:r>
              <a:rPr lang="ja-JP" altLang="en-US" smtClean="0"/>
              <a:t>レベル</a:t>
            </a:r>
            <a:endParaRPr lang="en-US" altLang="ja-JP" smtClean="0"/>
          </a:p>
          <a:p>
            <a:pPr lvl="2"/>
            <a:r>
              <a:rPr lang="ja-JP" altLang="en-US" smtClean="0"/>
              <a:t>第</a:t>
            </a:r>
            <a:r>
              <a:rPr lang="en-US" altLang="ja-JP" smtClean="0"/>
              <a:t> 3 </a:t>
            </a:r>
            <a:r>
              <a:rPr lang="ja-JP" altLang="en-US" smtClean="0"/>
              <a:t>レベル</a:t>
            </a:r>
            <a:endParaRPr lang="en-US" altLang="ja-JP" smtClean="0"/>
          </a:p>
          <a:p>
            <a:pPr lvl="3"/>
            <a:r>
              <a:rPr lang="ja-JP" altLang="en-US" smtClean="0"/>
              <a:t>第</a:t>
            </a:r>
            <a:r>
              <a:rPr lang="en-US" altLang="ja-JP" smtClean="0"/>
              <a:t> 4 </a:t>
            </a:r>
            <a:r>
              <a:rPr lang="ja-JP" altLang="en-US" smtClean="0"/>
              <a:t>レベル</a:t>
            </a:r>
            <a:endParaRPr lang="en-US" altLang="ja-JP" smtClean="0"/>
          </a:p>
          <a:p>
            <a:pPr lvl="4"/>
            <a:r>
              <a:rPr lang="ja-JP" altLang="en-US" smtClean="0"/>
              <a:t>第</a:t>
            </a:r>
            <a:r>
              <a:rPr lang="en-US" altLang="ja-JP" smtClean="0"/>
              <a:t> 5 </a:t>
            </a:r>
            <a:r>
              <a:rPr lang="ja-JP" altLang="en-US" smtClean="0"/>
              <a:t>レベル</a:t>
            </a:r>
          </a:p>
        </p:txBody>
      </p:sp>
      <p:sp>
        <p:nvSpPr>
          <p:cNvPr id="3076" name="Rectangle 5"/>
          <p:cNvSpPr>
            <a:spLocks noGrp="1" noChangeArrowheads="1"/>
          </p:cNvSpPr>
          <p:nvPr>
            <p:ph type="title"/>
          </p:nvPr>
        </p:nvSpPr>
        <p:spPr bwMode="auto">
          <a:xfrm>
            <a:off x="166688" y="100013"/>
            <a:ext cx="8797925" cy="600075"/>
          </a:xfrm>
          <a:prstGeom prst="rect">
            <a:avLst/>
          </a:prstGeom>
          <a:noFill/>
          <a:ln>
            <a:noFill/>
          </a:ln>
          <a:effectLst>
            <a:outerShdw dist="17961" dir="2700000" algn="ctr" rotWithShape="0">
              <a:srgbClr val="EAEAEA"/>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ja-JP" altLang="en-US" smtClean="0"/>
              <a:t>マスタ</a:t>
            </a:r>
            <a:r>
              <a:rPr lang="en-US" altLang="ja-JP" smtClean="0"/>
              <a:t> </a:t>
            </a:r>
            <a:r>
              <a:rPr lang="ja-JP" altLang="en-US" smtClean="0"/>
              <a:t>タイトルの書式設定</a:t>
            </a:r>
            <a:endParaRPr lang="ja-JP" altLang="de-DE" smtClean="0"/>
          </a:p>
        </p:txBody>
      </p:sp>
      <p:sp>
        <p:nvSpPr>
          <p:cNvPr id="3077" name="AutoShape 7"/>
          <p:cNvSpPr>
            <a:spLocks noChangeArrowheads="1"/>
          </p:cNvSpPr>
          <p:nvPr/>
        </p:nvSpPr>
        <p:spPr bwMode="auto">
          <a:xfrm>
            <a:off x="41275" y="646113"/>
            <a:ext cx="9053513" cy="220662"/>
          </a:xfrm>
          <a:prstGeom prst="roundRect">
            <a:avLst>
              <a:gd name="adj" fmla="val 0"/>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fontAlgn="base">
              <a:spcBef>
                <a:spcPct val="40000"/>
              </a:spcBef>
              <a:spcAft>
                <a:spcPct val="0"/>
              </a:spcAft>
              <a:buClr>
                <a:srgbClr val="E09500"/>
              </a:buClr>
              <a:buFont typeface="Wingdings" panose="05000000000000000000" pitchFamily="2" charset="2"/>
              <a:buNone/>
              <a:defRPr/>
            </a:pPr>
            <a:endParaRPr lang="ja-JP" altLang="en-US" sz="1400" smtClean="0">
              <a:solidFill>
                <a:srgbClr val="333333"/>
              </a:solidFill>
              <a:latin typeface="Times New Roman" panose="02020603050405020304" pitchFamily="18" charset="0"/>
              <a:ea typeface="HGPｺﾞｼｯｸE" panose="020B0900000000000000" pitchFamily="50" charset="-128"/>
            </a:endParaRPr>
          </a:p>
        </p:txBody>
      </p:sp>
      <p:sp>
        <p:nvSpPr>
          <p:cNvPr id="3078" name="AutoShape 7"/>
          <p:cNvSpPr>
            <a:spLocks noChangeArrowheads="1"/>
          </p:cNvSpPr>
          <p:nvPr/>
        </p:nvSpPr>
        <p:spPr bwMode="auto">
          <a:xfrm>
            <a:off x="66675" y="549275"/>
            <a:ext cx="8997950" cy="220663"/>
          </a:xfrm>
          <a:prstGeom prst="roundRect">
            <a:avLst>
              <a:gd name="adj" fmla="val 0"/>
            </a:avLst>
          </a:prstGeom>
          <a:gradFill rotWithShape="1">
            <a:gsLst>
              <a:gs pos="0">
                <a:srgbClr val="EAEAEA"/>
              </a:gs>
              <a:gs pos="100000">
                <a:srgbClr val="FFFFFF"/>
              </a:gs>
            </a:gsLst>
            <a:lin ang="5400000" scaled="1"/>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fontAlgn="base">
              <a:spcBef>
                <a:spcPct val="40000"/>
              </a:spcBef>
              <a:spcAft>
                <a:spcPct val="0"/>
              </a:spcAft>
              <a:buClr>
                <a:srgbClr val="E09500"/>
              </a:buClr>
              <a:buFont typeface="Wingdings" panose="05000000000000000000" pitchFamily="2" charset="2"/>
              <a:buNone/>
              <a:defRPr/>
            </a:pPr>
            <a:endParaRPr lang="ja-JP" altLang="en-US" sz="1400" smtClean="0">
              <a:solidFill>
                <a:srgbClr val="333333"/>
              </a:solidFill>
              <a:latin typeface="Times New Roman" panose="02020603050405020304" pitchFamily="18" charset="0"/>
              <a:ea typeface="HGPｺﾞｼｯｸE" panose="020B0900000000000000" pitchFamily="50" charset="-128"/>
            </a:endParaRPr>
          </a:p>
        </p:txBody>
      </p:sp>
      <p:sp>
        <p:nvSpPr>
          <p:cNvPr id="3079" name="AutoShape 30"/>
          <p:cNvSpPr>
            <a:spLocks noChangeArrowheads="1"/>
          </p:cNvSpPr>
          <p:nvPr userDrawn="1"/>
        </p:nvSpPr>
        <p:spPr bwMode="auto">
          <a:xfrm>
            <a:off x="8518525" y="6511925"/>
            <a:ext cx="503238" cy="215900"/>
          </a:xfrm>
          <a:prstGeom prst="roundRect">
            <a:avLst>
              <a:gd name="adj" fmla="val 50000"/>
            </a:avLst>
          </a:prstGeom>
          <a:solidFill>
            <a:schemeClr val="folHlink"/>
          </a:solidFill>
          <a:ln w="6350" algn="ctr">
            <a:solidFill>
              <a:schemeClr val="folHlink"/>
            </a:solidFill>
            <a:round/>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fontAlgn="base">
              <a:spcBef>
                <a:spcPct val="40000"/>
              </a:spcBef>
              <a:spcAft>
                <a:spcPct val="0"/>
              </a:spcAft>
              <a:buClr>
                <a:srgbClr val="E09500"/>
              </a:buClr>
              <a:buFont typeface="Wingdings" panose="05000000000000000000" pitchFamily="2" charset="2"/>
              <a:buNone/>
              <a:defRPr/>
            </a:pPr>
            <a:endParaRPr lang="ja-JP" altLang="en-US" sz="2400" smtClean="0">
              <a:solidFill>
                <a:srgbClr val="333333"/>
              </a:solidFill>
              <a:ea typeface="HGPｺﾞｼｯｸE" panose="020B0900000000000000" pitchFamily="50" charset="-128"/>
            </a:endParaRPr>
          </a:p>
        </p:txBody>
      </p:sp>
      <p:sp>
        <p:nvSpPr>
          <p:cNvPr id="3080" name="Rectangle 10"/>
          <p:cNvSpPr>
            <a:spLocks noChangeArrowheads="1"/>
          </p:cNvSpPr>
          <p:nvPr userDrawn="1"/>
        </p:nvSpPr>
        <p:spPr bwMode="auto">
          <a:xfrm>
            <a:off x="8470900" y="6457950"/>
            <a:ext cx="539750" cy="334963"/>
          </a:xfrm>
          <a:prstGeom prst="rect">
            <a:avLst/>
          </a:prstGeom>
          <a:noFill/>
          <a:ln>
            <a:noFill/>
          </a:ln>
          <a:effectLst>
            <a:outerShdw dist="12700" dir="5400000" algn="ctr" rotWithShape="0">
              <a:srgbClr val="1968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defRPr/>
            </a:pPr>
            <a:endParaRPr kumimoji="0" lang="de-DE" altLang="ja-JP" sz="1600" smtClean="0">
              <a:solidFill>
                <a:srgbClr val="FFFFFF"/>
              </a:solidFill>
              <a:ea typeface="HGP創英角ｺﾞｼｯｸUB" panose="020B0900000000000000" pitchFamily="50" charset="-128"/>
            </a:endParaRPr>
          </a:p>
        </p:txBody>
      </p:sp>
      <p:sp>
        <p:nvSpPr>
          <p:cNvPr id="9" name="正方形/長方形 8"/>
          <p:cNvSpPr/>
          <p:nvPr userDrawn="1"/>
        </p:nvSpPr>
        <p:spPr>
          <a:xfrm>
            <a:off x="8549332" y="6463144"/>
            <a:ext cx="452368" cy="307777"/>
          </a:xfrm>
          <a:prstGeom prst="rect">
            <a:avLst/>
          </a:prstGeom>
        </p:spPr>
        <p:txBody>
          <a:bodyPr wrap="none">
            <a:spAutoFit/>
          </a:bodyPr>
          <a:lstStyle/>
          <a:p>
            <a:pPr algn="ctr" fontAlgn="base">
              <a:spcBef>
                <a:spcPct val="0"/>
              </a:spcBef>
              <a:spcAft>
                <a:spcPct val="0"/>
              </a:spcAft>
            </a:pPr>
            <a:fld id="{7075D310-A537-44A0-8C74-08F273FF09B4}" type="slidenum">
              <a:rPr lang="ja-JP" altLang="en-US" sz="1400" smtClean="0">
                <a:solidFill>
                  <a:srgbClr val="FFFFFF"/>
                </a:solidFill>
                <a:latin typeface="Tahoma" panose="020B0604030504040204" pitchFamily="34" charset="0"/>
              </a:rPr>
              <a:pPr algn="ctr" fontAlgn="base">
                <a:spcBef>
                  <a:spcPct val="0"/>
                </a:spcBef>
                <a:spcAft>
                  <a:spcPct val="0"/>
                </a:spcAft>
              </a:pPr>
              <a:t>‹#›</a:t>
            </a:fld>
            <a:endParaRPr lang="ja-JP" altLang="en-US" sz="1400" dirty="0">
              <a:solidFill>
                <a:srgbClr val="FFFFFF"/>
              </a:solidFill>
            </a:endParaRPr>
          </a:p>
        </p:txBody>
      </p:sp>
    </p:spTree>
    <p:extLst>
      <p:ext uri="{BB962C8B-B14F-4D97-AF65-F5344CB8AC3E}">
        <p14:creationId xmlns:p14="http://schemas.microsoft.com/office/powerpoint/2010/main" val="38015960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500">
        <p:random/>
        <p:sndAc>
          <p:stSnd>
            <p:snd r:embed="rId13" name="type.wav"/>
          </p:stSnd>
        </p:sndAc>
      </p:transition>
    </mc:Choice>
    <mc:Fallback xmlns="">
      <p:transition spd="slow">
        <p:random/>
        <p:sndAc>
          <p:stSnd>
            <p:snd r:embed="rId14" name="type.wav"/>
          </p:stSnd>
        </p:sndAc>
      </p:transition>
    </mc:Fallback>
  </mc:AlternateContent>
  <p:timing>
    <p:tnLst>
      <p:par>
        <p:cTn id="1" dur="indefinite" restart="never" nodeType="tmRoot"/>
      </p:par>
    </p:tnLst>
  </p:timing>
  <p:hf hdr="0" ftr="0" dt="0"/>
  <p:txStyles>
    <p:titleStyle>
      <a:lvl1pPr algn="l" rtl="0" eaLnBrk="0" fontAlgn="base" hangingPunct="0">
        <a:lnSpc>
          <a:spcPct val="95000"/>
        </a:lnSpc>
        <a:spcBef>
          <a:spcPct val="0"/>
        </a:spcBef>
        <a:spcAft>
          <a:spcPct val="0"/>
        </a:spcAft>
        <a:defRPr kumimoji="1" sz="2800">
          <a:solidFill>
            <a:srgbClr val="0C3200"/>
          </a:solidFill>
          <a:latin typeface="+mj-lt"/>
          <a:ea typeface="HGPｺﾞｼｯｸE" pitchFamily="50" charset="-128"/>
          <a:cs typeface="+mj-cs"/>
        </a:defRPr>
      </a:lvl1pPr>
      <a:lvl2pPr algn="l" rtl="0" eaLnBrk="0" fontAlgn="base" hangingPunct="0">
        <a:lnSpc>
          <a:spcPct val="95000"/>
        </a:lnSpc>
        <a:spcBef>
          <a:spcPct val="0"/>
        </a:spcBef>
        <a:spcAft>
          <a:spcPct val="0"/>
        </a:spcAft>
        <a:defRPr kumimoji="1" sz="2800">
          <a:solidFill>
            <a:srgbClr val="0C3200"/>
          </a:solidFill>
          <a:latin typeface="Arial" charset="0"/>
          <a:ea typeface="HGPｺﾞｼｯｸE" pitchFamily="50" charset="-128"/>
        </a:defRPr>
      </a:lvl2pPr>
      <a:lvl3pPr algn="l" rtl="0" eaLnBrk="0" fontAlgn="base" hangingPunct="0">
        <a:lnSpc>
          <a:spcPct val="95000"/>
        </a:lnSpc>
        <a:spcBef>
          <a:spcPct val="0"/>
        </a:spcBef>
        <a:spcAft>
          <a:spcPct val="0"/>
        </a:spcAft>
        <a:defRPr kumimoji="1" sz="2800">
          <a:solidFill>
            <a:srgbClr val="0C3200"/>
          </a:solidFill>
          <a:latin typeface="Arial" charset="0"/>
          <a:ea typeface="HGPｺﾞｼｯｸE" pitchFamily="50" charset="-128"/>
        </a:defRPr>
      </a:lvl3pPr>
      <a:lvl4pPr algn="l" rtl="0" eaLnBrk="0" fontAlgn="base" hangingPunct="0">
        <a:lnSpc>
          <a:spcPct val="95000"/>
        </a:lnSpc>
        <a:spcBef>
          <a:spcPct val="0"/>
        </a:spcBef>
        <a:spcAft>
          <a:spcPct val="0"/>
        </a:spcAft>
        <a:defRPr kumimoji="1" sz="2800">
          <a:solidFill>
            <a:srgbClr val="0C3200"/>
          </a:solidFill>
          <a:latin typeface="Arial" charset="0"/>
          <a:ea typeface="HGPｺﾞｼｯｸE" pitchFamily="50" charset="-128"/>
        </a:defRPr>
      </a:lvl4pPr>
      <a:lvl5pPr algn="l" rtl="0" eaLnBrk="0" fontAlgn="base" hangingPunct="0">
        <a:lnSpc>
          <a:spcPct val="95000"/>
        </a:lnSpc>
        <a:spcBef>
          <a:spcPct val="0"/>
        </a:spcBef>
        <a:spcAft>
          <a:spcPct val="0"/>
        </a:spcAft>
        <a:defRPr kumimoji="1" sz="2800">
          <a:solidFill>
            <a:srgbClr val="0C3200"/>
          </a:solidFill>
          <a:latin typeface="Arial" charset="0"/>
          <a:ea typeface="HGPｺﾞｼｯｸE" pitchFamily="50" charset="-128"/>
        </a:defRPr>
      </a:lvl5pPr>
      <a:lvl6pPr marL="457200" algn="l" rtl="0" fontAlgn="base">
        <a:lnSpc>
          <a:spcPct val="95000"/>
        </a:lnSpc>
        <a:spcBef>
          <a:spcPct val="0"/>
        </a:spcBef>
        <a:spcAft>
          <a:spcPct val="0"/>
        </a:spcAft>
        <a:defRPr kumimoji="1" sz="2500">
          <a:solidFill>
            <a:schemeClr val="tx2"/>
          </a:solidFill>
          <a:latin typeface="Arial" charset="0"/>
          <a:ea typeface="HGPｺﾞｼｯｸE" pitchFamily="50" charset="-128"/>
        </a:defRPr>
      </a:lvl6pPr>
      <a:lvl7pPr marL="914400" algn="l" rtl="0" fontAlgn="base">
        <a:lnSpc>
          <a:spcPct val="95000"/>
        </a:lnSpc>
        <a:spcBef>
          <a:spcPct val="0"/>
        </a:spcBef>
        <a:spcAft>
          <a:spcPct val="0"/>
        </a:spcAft>
        <a:defRPr kumimoji="1" sz="2500">
          <a:solidFill>
            <a:schemeClr val="tx2"/>
          </a:solidFill>
          <a:latin typeface="Arial" charset="0"/>
          <a:ea typeface="HGPｺﾞｼｯｸE" pitchFamily="50" charset="-128"/>
        </a:defRPr>
      </a:lvl7pPr>
      <a:lvl8pPr marL="1371600" algn="l" rtl="0" fontAlgn="base">
        <a:lnSpc>
          <a:spcPct val="95000"/>
        </a:lnSpc>
        <a:spcBef>
          <a:spcPct val="0"/>
        </a:spcBef>
        <a:spcAft>
          <a:spcPct val="0"/>
        </a:spcAft>
        <a:defRPr kumimoji="1" sz="2500">
          <a:solidFill>
            <a:schemeClr val="tx2"/>
          </a:solidFill>
          <a:latin typeface="Arial" charset="0"/>
          <a:ea typeface="HGPｺﾞｼｯｸE" pitchFamily="50" charset="-128"/>
        </a:defRPr>
      </a:lvl8pPr>
      <a:lvl9pPr marL="1828800" algn="l" rtl="0" fontAlgn="base">
        <a:lnSpc>
          <a:spcPct val="95000"/>
        </a:lnSpc>
        <a:spcBef>
          <a:spcPct val="0"/>
        </a:spcBef>
        <a:spcAft>
          <a:spcPct val="0"/>
        </a:spcAft>
        <a:defRPr kumimoji="1" sz="2500">
          <a:solidFill>
            <a:schemeClr val="tx2"/>
          </a:solidFill>
          <a:latin typeface="Arial" charset="0"/>
          <a:ea typeface="HGPｺﾞｼｯｸE" pitchFamily="50" charset="-128"/>
        </a:defRPr>
      </a:lvl9pPr>
    </p:titleStyle>
    <p:bodyStyle>
      <a:lvl1pPr marL="190500" indent="-190500" algn="l" rtl="0" eaLnBrk="0" fontAlgn="base" hangingPunct="0">
        <a:spcBef>
          <a:spcPct val="40000"/>
        </a:spcBef>
        <a:spcAft>
          <a:spcPct val="0"/>
        </a:spcAft>
        <a:buClr>
          <a:schemeClr val="accent1"/>
        </a:buClr>
        <a:buFont typeface="Wingdings" panose="05000000000000000000" pitchFamily="2" charset="2"/>
        <a:buChar char="§"/>
        <a:defRPr kumimoji="1" sz="2000">
          <a:solidFill>
            <a:schemeClr val="tx1"/>
          </a:solidFill>
          <a:latin typeface="+mn-lt"/>
          <a:ea typeface="+mn-ea"/>
          <a:cs typeface="+mn-cs"/>
        </a:defRPr>
      </a:lvl1pPr>
      <a:lvl2pPr marL="381000" indent="-188913" algn="l" rtl="0" eaLnBrk="0" fontAlgn="base" hangingPunct="0">
        <a:spcBef>
          <a:spcPct val="40000"/>
        </a:spcBef>
        <a:spcAft>
          <a:spcPct val="0"/>
        </a:spcAft>
        <a:buClr>
          <a:schemeClr val="accent1"/>
        </a:buClr>
        <a:buChar char="-"/>
        <a:defRPr kumimoji="1">
          <a:solidFill>
            <a:schemeClr val="tx1"/>
          </a:solidFill>
          <a:latin typeface="+mn-lt"/>
          <a:ea typeface="+mn-ea"/>
        </a:defRPr>
      </a:lvl2pPr>
      <a:lvl3pPr marL="561975" indent="-179388" algn="l" rtl="0" eaLnBrk="0" fontAlgn="base" hangingPunct="0">
        <a:spcBef>
          <a:spcPct val="40000"/>
        </a:spcBef>
        <a:spcAft>
          <a:spcPct val="0"/>
        </a:spcAft>
        <a:buClr>
          <a:schemeClr val="accent1"/>
        </a:buClr>
        <a:buChar char="-"/>
        <a:defRPr kumimoji="1">
          <a:solidFill>
            <a:schemeClr val="tx1"/>
          </a:solidFill>
          <a:latin typeface="+mn-lt"/>
          <a:ea typeface="+mn-ea"/>
        </a:defRPr>
      </a:lvl3pPr>
      <a:lvl4pPr marL="768350" indent="-204788" algn="l" rtl="0" eaLnBrk="0" fontAlgn="base" hangingPunct="0">
        <a:spcBef>
          <a:spcPct val="40000"/>
        </a:spcBef>
        <a:spcAft>
          <a:spcPct val="0"/>
        </a:spcAft>
        <a:buClr>
          <a:schemeClr val="accent1"/>
        </a:buClr>
        <a:buChar char="-"/>
        <a:defRPr kumimoji="1">
          <a:solidFill>
            <a:schemeClr val="tx1"/>
          </a:solidFill>
          <a:latin typeface="+mn-lt"/>
          <a:ea typeface="+mn-ea"/>
        </a:defRPr>
      </a:lvl4pPr>
      <a:lvl5pPr marL="1050925" indent="-168275" algn="l" rtl="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mn-lt"/>
          <a:ea typeface="+mn-ea"/>
        </a:defRPr>
      </a:lvl5pPr>
      <a:lvl6pPr marL="1508125" indent="-168275" algn="l" rtl="0" fontAlgn="base">
        <a:spcBef>
          <a:spcPct val="40000"/>
        </a:spcBef>
        <a:spcAft>
          <a:spcPct val="0"/>
        </a:spcAft>
        <a:buClr>
          <a:schemeClr val="accent1"/>
        </a:buClr>
        <a:buFont typeface="Wingdings" pitchFamily="2" charset="2"/>
        <a:defRPr kumimoji="1">
          <a:solidFill>
            <a:schemeClr val="tx1"/>
          </a:solidFill>
          <a:latin typeface="+mn-lt"/>
          <a:ea typeface="+mn-ea"/>
        </a:defRPr>
      </a:lvl6pPr>
      <a:lvl7pPr marL="1965325" indent="-168275" algn="l" rtl="0" fontAlgn="base">
        <a:spcBef>
          <a:spcPct val="40000"/>
        </a:spcBef>
        <a:spcAft>
          <a:spcPct val="0"/>
        </a:spcAft>
        <a:buClr>
          <a:schemeClr val="accent1"/>
        </a:buClr>
        <a:buFont typeface="Wingdings" pitchFamily="2" charset="2"/>
        <a:defRPr kumimoji="1">
          <a:solidFill>
            <a:schemeClr val="tx1"/>
          </a:solidFill>
          <a:latin typeface="+mn-lt"/>
          <a:ea typeface="+mn-ea"/>
        </a:defRPr>
      </a:lvl7pPr>
      <a:lvl8pPr marL="2422525" indent="-168275" algn="l" rtl="0" fontAlgn="base">
        <a:spcBef>
          <a:spcPct val="40000"/>
        </a:spcBef>
        <a:spcAft>
          <a:spcPct val="0"/>
        </a:spcAft>
        <a:buClr>
          <a:schemeClr val="accent1"/>
        </a:buClr>
        <a:buFont typeface="Wingdings" pitchFamily="2" charset="2"/>
        <a:defRPr kumimoji="1">
          <a:solidFill>
            <a:schemeClr val="tx1"/>
          </a:solidFill>
          <a:latin typeface="+mn-lt"/>
          <a:ea typeface="+mn-ea"/>
        </a:defRPr>
      </a:lvl8pPr>
      <a:lvl9pPr marL="2879725" indent="-168275" algn="l" rtl="0" fontAlgn="base">
        <a:spcBef>
          <a:spcPct val="40000"/>
        </a:spcBef>
        <a:spcAft>
          <a:spcPct val="0"/>
        </a:spcAft>
        <a:buClr>
          <a:schemeClr val="accent1"/>
        </a:buClr>
        <a:buFont typeface="Wingdings" pitchFamily="2" charset="2"/>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BF7"/>
        </a:solidFill>
        <a:effectLst/>
      </p:bgPr>
    </p:bg>
    <p:spTree>
      <p:nvGrpSpPr>
        <p:cNvPr id="1" name=""/>
        <p:cNvGrpSpPr/>
        <p:nvPr/>
      </p:nvGrpSpPr>
      <p:grpSpPr>
        <a:xfrm>
          <a:off x="0" y="0"/>
          <a:ext cx="0" cy="0"/>
          <a:chOff x="0" y="0"/>
          <a:chExt cx="0" cy="0"/>
        </a:xfrm>
      </p:grpSpPr>
      <p:sp>
        <p:nvSpPr>
          <p:cNvPr id="3074" name="Rectangle 12"/>
          <p:cNvSpPr>
            <a:spLocks noChangeArrowheads="1"/>
          </p:cNvSpPr>
          <p:nvPr userDrawn="1"/>
        </p:nvSpPr>
        <p:spPr bwMode="auto">
          <a:xfrm>
            <a:off x="0" y="0"/>
            <a:ext cx="9132888" cy="68564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defRPr/>
            </a:pPr>
            <a:endParaRPr lang="ja-JP" altLang="en-US" smtClean="0">
              <a:solidFill>
                <a:srgbClr val="333333"/>
              </a:solidFill>
            </a:endParaRPr>
          </a:p>
        </p:txBody>
      </p:sp>
      <p:sp>
        <p:nvSpPr>
          <p:cNvPr id="3075" name="Rectangle 6"/>
          <p:cNvSpPr>
            <a:spLocks noGrp="1" noChangeArrowheads="1"/>
          </p:cNvSpPr>
          <p:nvPr>
            <p:ph type="body" idx="1"/>
          </p:nvPr>
        </p:nvSpPr>
        <p:spPr bwMode="auto">
          <a:xfrm>
            <a:off x="319088" y="1268413"/>
            <a:ext cx="852487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ja-JP" altLang="en-US" smtClean="0"/>
              <a:t>マスタ</a:t>
            </a:r>
            <a:r>
              <a:rPr lang="en-US" altLang="ja-JP" smtClean="0"/>
              <a:t> </a:t>
            </a:r>
            <a:r>
              <a:rPr lang="ja-JP" altLang="en-US" smtClean="0"/>
              <a:t>テキストの書式設定</a:t>
            </a:r>
            <a:endParaRPr lang="en-US" altLang="ja-JP" smtClean="0"/>
          </a:p>
          <a:p>
            <a:pPr lvl="1"/>
            <a:r>
              <a:rPr lang="ja-JP" altLang="en-US" smtClean="0"/>
              <a:t>第</a:t>
            </a:r>
            <a:r>
              <a:rPr lang="en-US" altLang="ja-JP" smtClean="0"/>
              <a:t> 2 </a:t>
            </a:r>
            <a:r>
              <a:rPr lang="ja-JP" altLang="en-US" smtClean="0"/>
              <a:t>レベル</a:t>
            </a:r>
            <a:endParaRPr lang="en-US" altLang="ja-JP" smtClean="0"/>
          </a:p>
          <a:p>
            <a:pPr lvl="2"/>
            <a:r>
              <a:rPr lang="ja-JP" altLang="en-US" smtClean="0"/>
              <a:t>第</a:t>
            </a:r>
            <a:r>
              <a:rPr lang="en-US" altLang="ja-JP" smtClean="0"/>
              <a:t> 3 </a:t>
            </a:r>
            <a:r>
              <a:rPr lang="ja-JP" altLang="en-US" smtClean="0"/>
              <a:t>レベル</a:t>
            </a:r>
            <a:endParaRPr lang="en-US" altLang="ja-JP" smtClean="0"/>
          </a:p>
          <a:p>
            <a:pPr lvl="3"/>
            <a:r>
              <a:rPr lang="ja-JP" altLang="en-US" smtClean="0"/>
              <a:t>第</a:t>
            </a:r>
            <a:r>
              <a:rPr lang="en-US" altLang="ja-JP" smtClean="0"/>
              <a:t> 4 </a:t>
            </a:r>
            <a:r>
              <a:rPr lang="ja-JP" altLang="en-US" smtClean="0"/>
              <a:t>レベル</a:t>
            </a:r>
            <a:endParaRPr lang="en-US" altLang="ja-JP" smtClean="0"/>
          </a:p>
          <a:p>
            <a:pPr lvl="4"/>
            <a:r>
              <a:rPr lang="ja-JP" altLang="en-US" smtClean="0"/>
              <a:t>第</a:t>
            </a:r>
            <a:r>
              <a:rPr lang="en-US" altLang="ja-JP" smtClean="0"/>
              <a:t> 5 </a:t>
            </a:r>
            <a:r>
              <a:rPr lang="ja-JP" altLang="en-US" smtClean="0"/>
              <a:t>レベル</a:t>
            </a:r>
          </a:p>
        </p:txBody>
      </p:sp>
      <p:sp>
        <p:nvSpPr>
          <p:cNvPr id="3076" name="Rectangle 5"/>
          <p:cNvSpPr>
            <a:spLocks noGrp="1" noChangeArrowheads="1"/>
          </p:cNvSpPr>
          <p:nvPr>
            <p:ph type="title"/>
          </p:nvPr>
        </p:nvSpPr>
        <p:spPr bwMode="auto">
          <a:xfrm>
            <a:off x="166688" y="100013"/>
            <a:ext cx="8797925" cy="600075"/>
          </a:xfrm>
          <a:prstGeom prst="rect">
            <a:avLst/>
          </a:prstGeom>
          <a:noFill/>
          <a:ln>
            <a:noFill/>
          </a:ln>
          <a:effectLst>
            <a:outerShdw dist="17961" dir="2700000" algn="ctr" rotWithShape="0">
              <a:srgbClr val="EAEAEA"/>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ja-JP" altLang="en-US" smtClean="0"/>
              <a:t>マスタ</a:t>
            </a:r>
            <a:r>
              <a:rPr lang="en-US" altLang="ja-JP" smtClean="0"/>
              <a:t> </a:t>
            </a:r>
            <a:r>
              <a:rPr lang="ja-JP" altLang="en-US" smtClean="0"/>
              <a:t>タイトルの書式設定</a:t>
            </a:r>
            <a:endParaRPr lang="ja-JP" altLang="de-DE" smtClean="0"/>
          </a:p>
        </p:txBody>
      </p:sp>
      <p:sp>
        <p:nvSpPr>
          <p:cNvPr id="3077" name="AutoShape 7"/>
          <p:cNvSpPr>
            <a:spLocks noChangeArrowheads="1"/>
          </p:cNvSpPr>
          <p:nvPr/>
        </p:nvSpPr>
        <p:spPr bwMode="auto">
          <a:xfrm>
            <a:off x="41275" y="646113"/>
            <a:ext cx="9053513" cy="220662"/>
          </a:xfrm>
          <a:prstGeom prst="roundRect">
            <a:avLst>
              <a:gd name="adj" fmla="val 0"/>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fontAlgn="base">
              <a:spcBef>
                <a:spcPct val="40000"/>
              </a:spcBef>
              <a:spcAft>
                <a:spcPct val="0"/>
              </a:spcAft>
              <a:buClr>
                <a:srgbClr val="E09500"/>
              </a:buClr>
              <a:buFont typeface="Wingdings" panose="05000000000000000000" pitchFamily="2" charset="2"/>
              <a:buNone/>
              <a:defRPr/>
            </a:pPr>
            <a:endParaRPr lang="ja-JP" altLang="en-US" sz="1400" smtClean="0">
              <a:solidFill>
                <a:srgbClr val="333333"/>
              </a:solidFill>
              <a:latin typeface="Times New Roman" panose="02020603050405020304" pitchFamily="18" charset="0"/>
              <a:ea typeface="HGPｺﾞｼｯｸE" panose="020B0900000000000000" pitchFamily="50" charset="-128"/>
            </a:endParaRPr>
          </a:p>
        </p:txBody>
      </p:sp>
      <p:sp>
        <p:nvSpPr>
          <p:cNvPr id="3078" name="AutoShape 7"/>
          <p:cNvSpPr>
            <a:spLocks noChangeArrowheads="1"/>
          </p:cNvSpPr>
          <p:nvPr/>
        </p:nvSpPr>
        <p:spPr bwMode="auto">
          <a:xfrm>
            <a:off x="66675" y="549275"/>
            <a:ext cx="8997950" cy="220663"/>
          </a:xfrm>
          <a:prstGeom prst="roundRect">
            <a:avLst>
              <a:gd name="adj" fmla="val 0"/>
            </a:avLst>
          </a:prstGeom>
          <a:gradFill rotWithShape="1">
            <a:gsLst>
              <a:gs pos="0">
                <a:srgbClr val="EAEAEA"/>
              </a:gs>
              <a:gs pos="100000">
                <a:srgbClr val="FFFFFF"/>
              </a:gs>
            </a:gsLst>
            <a:lin ang="5400000" scaled="1"/>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fontAlgn="base">
              <a:spcBef>
                <a:spcPct val="40000"/>
              </a:spcBef>
              <a:spcAft>
                <a:spcPct val="0"/>
              </a:spcAft>
              <a:buClr>
                <a:srgbClr val="E09500"/>
              </a:buClr>
              <a:buFont typeface="Wingdings" panose="05000000000000000000" pitchFamily="2" charset="2"/>
              <a:buNone/>
              <a:defRPr/>
            </a:pPr>
            <a:endParaRPr lang="ja-JP" altLang="en-US" sz="1400" smtClean="0">
              <a:solidFill>
                <a:srgbClr val="333333"/>
              </a:solidFill>
              <a:latin typeface="Times New Roman" panose="02020603050405020304" pitchFamily="18" charset="0"/>
              <a:ea typeface="HGPｺﾞｼｯｸE" panose="020B0900000000000000" pitchFamily="50" charset="-128"/>
            </a:endParaRPr>
          </a:p>
        </p:txBody>
      </p:sp>
      <p:sp>
        <p:nvSpPr>
          <p:cNvPr id="3079" name="AutoShape 30"/>
          <p:cNvSpPr>
            <a:spLocks noChangeArrowheads="1"/>
          </p:cNvSpPr>
          <p:nvPr userDrawn="1"/>
        </p:nvSpPr>
        <p:spPr bwMode="auto">
          <a:xfrm>
            <a:off x="8518525" y="6511925"/>
            <a:ext cx="503238" cy="215900"/>
          </a:xfrm>
          <a:prstGeom prst="roundRect">
            <a:avLst>
              <a:gd name="adj" fmla="val 50000"/>
            </a:avLst>
          </a:prstGeom>
          <a:solidFill>
            <a:schemeClr val="folHlink"/>
          </a:solidFill>
          <a:ln w="6350" algn="ctr">
            <a:solidFill>
              <a:schemeClr val="folHlink"/>
            </a:solidFill>
            <a:round/>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fontAlgn="base">
              <a:spcBef>
                <a:spcPct val="40000"/>
              </a:spcBef>
              <a:spcAft>
                <a:spcPct val="0"/>
              </a:spcAft>
              <a:buClr>
                <a:srgbClr val="E09500"/>
              </a:buClr>
              <a:buFont typeface="Wingdings" panose="05000000000000000000" pitchFamily="2" charset="2"/>
              <a:buNone/>
              <a:defRPr/>
            </a:pPr>
            <a:endParaRPr lang="ja-JP" altLang="en-US" sz="2400" smtClean="0">
              <a:solidFill>
                <a:srgbClr val="333333"/>
              </a:solidFill>
              <a:ea typeface="HGPｺﾞｼｯｸE" panose="020B0900000000000000" pitchFamily="50" charset="-128"/>
            </a:endParaRPr>
          </a:p>
        </p:txBody>
      </p:sp>
      <p:sp>
        <p:nvSpPr>
          <p:cNvPr id="3080" name="Rectangle 10"/>
          <p:cNvSpPr>
            <a:spLocks noChangeArrowheads="1"/>
          </p:cNvSpPr>
          <p:nvPr userDrawn="1"/>
        </p:nvSpPr>
        <p:spPr bwMode="auto">
          <a:xfrm>
            <a:off x="8470900" y="6457950"/>
            <a:ext cx="539750" cy="334963"/>
          </a:xfrm>
          <a:prstGeom prst="rect">
            <a:avLst/>
          </a:prstGeom>
          <a:noFill/>
          <a:ln>
            <a:noFill/>
          </a:ln>
          <a:effectLst>
            <a:outerShdw dist="12700" dir="5400000" algn="ctr" rotWithShape="0">
              <a:srgbClr val="1968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defRPr/>
            </a:pPr>
            <a:endParaRPr kumimoji="0" lang="de-DE" altLang="ja-JP" sz="1600" smtClean="0">
              <a:solidFill>
                <a:srgbClr val="FFFFFF"/>
              </a:solidFill>
              <a:ea typeface="HGP創英角ｺﾞｼｯｸUB" panose="020B0900000000000000" pitchFamily="50" charset="-128"/>
            </a:endParaRPr>
          </a:p>
        </p:txBody>
      </p:sp>
      <p:sp>
        <p:nvSpPr>
          <p:cNvPr id="9" name="正方形/長方形 8"/>
          <p:cNvSpPr/>
          <p:nvPr userDrawn="1"/>
        </p:nvSpPr>
        <p:spPr>
          <a:xfrm>
            <a:off x="8549332" y="6463144"/>
            <a:ext cx="452368" cy="307777"/>
          </a:xfrm>
          <a:prstGeom prst="rect">
            <a:avLst/>
          </a:prstGeom>
        </p:spPr>
        <p:txBody>
          <a:bodyPr wrap="none">
            <a:spAutoFit/>
          </a:bodyPr>
          <a:lstStyle/>
          <a:p>
            <a:pPr algn="ctr" fontAlgn="base">
              <a:spcBef>
                <a:spcPct val="0"/>
              </a:spcBef>
              <a:spcAft>
                <a:spcPct val="0"/>
              </a:spcAft>
            </a:pPr>
            <a:fld id="{7075D310-A537-44A0-8C74-08F273FF09B4}" type="slidenum">
              <a:rPr lang="ja-JP" altLang="en-US" sz="1400" smtClean="0">
                <a:solidFill>
                  <a:srgbClr val="FFFFFF"/>
                </a:solidFill>
                <a:latin typeface="Tahoma" panose="020B0604030504040204" pitchFamily="34" charset="0"/>
              </a:rPr>
              <a:pPr algn="ctr" fontAlgn="base">
                <a:spcBef>
                  <a:spcPct val="0"/>
                </a:spcBef>
                <a:spcAft>
                  <a:spcPct val="0"/>
                </a:spcAft>
              </a:pPr>
              <a:t>‹#›</a:t>
            </a:fld>
            <a:endParaRPr lang="ja-JP" altLang="en-US" sz="1400" dirty="0">
              <a:solidFill>
                <a:srgbClr val="FFFFFF"/>
              </a:solidFill>
            </a:endParaRPr>
          </a:p>
        </p:txBody>
      </p:sp>
    </p:spTree>
    <p:extLst>
      <p:ext uri="{BB962C8B-B14F-4D97-AF65-F5344CB8AC3E}">
        <p14:creationId xmlns:p14="http://schemas.microsoft.com/office/powerpoint/2010/main" val="106537667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500">
        <p:random/>
        <p:sndAc>
          <p:stSnd>
            <p:snd r:embed="rId13" name="type.wav"/>
          </p:stSnd>
        </p:sndAc>
      </p:transition>
    </mc:Choice>
    <mc:Fallback xmlns="">
      <p:transition spd="slow">
        <p:random/>
        <p:sndAc>
          <p:stSnd>
            <p:snd r:embed="rId14" name="type.wav"/>
          </p:stSnd>
        </p:sndAc>
      </p:transition>
    </mc:Fallback>
  </mc:AlternateContent>
  <p:timing>
    <p:tnLst>
      <p:par>
        <p:cTn id="1" dur="indefinite" restart="never" nodeType="tmRoot"/>
      </p:par>
    </p:tnLst>
  </p:timing>
  <p:hf hdr="0" ftr="0" dt="0"/>
  <p:txStyles>
    <p:titleStyle>
      <a:lvl1pPr algn="l" rtl="0" eaLnBrk="0" fontAlgn="base" hangingPunct="0">
        <a:lnSpc>
          <a:spcPct val="95000"/>
        </a:lnSpc>
        <a:spcBef>
          <a:spcPct val="0"/>
        </a:spcBef>
        <a:spcAft>
          <a:spcPct val="0"/>
        </a:spcAft>
        <a:defRPr kumimoji="1" sz="2800">
          <a:solidFill>
            <a:srgbClr val="0C3200"/>
          </a:solidFill>
          <a:latin typeface="+mj-lt"/>
          <a:ea typeface="HGPｺﾞｼｯｸE" pitchFamily="50" charset="-128"/>
          <a:cs typeface="+mj-cs"/>
        </a:defRPr>
      </a:lvl1pPr>
      <a:lvl2pPr algn="l" rtl="0" eaLnBrk="0" fontAlgn="base" hangingPunct="0">
        <a:lnSpc>
          <a:spcPct val="95000"/>
        </a:lnSpc>
        <a:spcBef>
          <a:spcPct val="0"/>
        </a:spcBef>
        <a:spcAft>
          <a:spcPct val="0"/>
        </a:spcAft>
        <a:defRPr kumimoji="1" sz="2800">
          <a:solidFill>
            <a:srgbClr val="0C3200"/>
          </a:solidFill>
          <a:latin typeface="Arial" charset="0"/>
          <a:ea typeface="HGPｺﾞｼｯｸE" pitchFamily="50" charset="-128"/>
        </a:defRPr>
      </a:lvl2pPr>
      <a:lvl3pPr algn="l" rtl="0" eaLnBrk="0" fontAlgn="base" hangingPunct="0">
        <a:lnSpc>
          <a:spcPct val="95000"/>
        </a:lnSpc>
        <a:spcBef>
          <a:spcPct val="0"/>
        </a:spcBef>
        <a:spcAft>
          <a:spcPct val="0"/>
        </a:spcAft>
        <a:defRPr kumimoji="1" sz="2800">
          <a:solidFill>
            <a:srgbClr val="0C3200"/>
          </a:solidFill>
          <a:latin typeface="Arial" charset="0"/>
          <a:ea typeface="HGPｺﾞｼｯｸE" pitchFamily="50" charset="-128"/>
        </a:defRPr>
      </a:lvl3pPr>
      <a:lvl4pPr algn="l" rtl="0" eaLnBrk="0" fontAlgn="base" hangingPunct="0">
        <a:lnSpc>
          <a:spcPct val="95000"/>
        </a:lnSpc>
        <a:spcBef>
          <a:spcPct val="0"/>
        </a:spcBef>
        <a:spcAft>
          <a:spcPct val="0"/>
        </a:spcAft>
        <a:defRPr kumimoji="1" sz="2800">
          <a:solidFill>
            <a:srgbClr val="0C3200"/>
          </a:solidFill>
          <a:latin typeface="Arial" charset="0"/>
          <a:ea typeface="HGPｺﾞｼｯｸE" pitchFamily="50" charset="-128"/>
        </a:defRPr>
      </a:lvl4pPr>
      <a:lvl5pPr algn="l" rtl="0" eaLnBrk="0" fontAlgn="base" hangingPunct="0">
        <a:lnSpc>
          <a:spcPct val="95000"/>
        </a:lnSpc>
        <a:spcBef>
          <a:spcPct val="0"/>
        </a:spcBef>
        <a:spcAft>
          <a:spcPct val="0"/>
        </a:spcAft>
        <a:defRPr kumimoji="1" sz="2800">
          <a:solidFill>
            <a:srgbClr val="0C3200"/>
          </a:solidFill>
          <a:latin typeface="Arial" charset="0"/>
          <a:ea typeface="HGPｺﾞｼｯｸE" pitchFamily="50" charset="-128"/>
        </a:defRPr>
      </a:lvl5pPr>
      <a:lvl6pPr marL="457200" algn="l" rtl="0" fontAlgn="base">
        <a:lnSpc>
          <a:spcPct val="95000"/>
        </a:lnSpc>
        <a:spcBef>
          <a:spcPct val="0"/>
        </a:spcBef>
        <a:spcAft>
          <a:spcPct val="0"/>
        </a:spcAft>
        <a:defRPr kumimoji="1" sz="2500">
          <a:solidFill>
            <a:schemeClr val="tx2"/>
          </a:solidFill>
          <a:latin typeface="Arial" charset="0"/>
          <a:ea typeface="HGPｺﾞｼｯｸE" pitchFamily="50" charset="-128"/>
        </a:defRPr>
      </a:lvl6pPr>
      <a:lvl7pPr marL="914400" algn="l" rtl="0" fontAlgn="base">
        <a:lnSpc>
          <a:spcPct val="95000"/>
        </a:lnSpc>
        <a:spcBef>
          <a:spcPct val="0"/>
        </a:spcBef>
        <a:spcAft>
          <a:spcPct val="0"/>
        </a:spcAft>
        <a:defRPr kumimoji="1" sz="2500">
          <a:solidFill>
            <a:schemeClr val="tx2"/>
          </a:solidFill>
          <a:latin typeface="Arial" charset="0"/>
          <a:ea typeface="HGPｺﾞｼｯｸE" pitchFamily="50" charset="-128"/>
        </a:defRPr>
      </a:lvl7pPr>
      <a:lvl8pPr marL="1371600" algn="l" rtl="0" fontAlgn="base">
        <a:lnSpc>
          <a:spcPct val="95000"/>
        </a:lnSpc>
        <a:spcBef>
          <a:spcPct val="0"/>
        </a:spcBef>
        <a:spcAft>
          <a:spcPct val="0"/>
        </a:spcAft>
        <a:defRPr kumimoji="1" sz="2500">
          <a:solidFill>
            <a:schemeClr val="tx2"/>
          </a:solidFill>
          <a:latin typeface="Arial" charset="0"/>
          <a:ea typeface="HGPｺﾞｼｯｸE" pitchFamily="50" charset="-128"/>
        </a:defRPr>
      </a:lvl8pPr>
      <a:lvl9pPr marL="1828800" algn="l" rtl="0" fontAlgn="base">
        <a:lnSpc>
          <a:spcPct val="95000"/>
        </a:lnSpc>
        <a:spcBef>
          <a:spcPct val="0"/>
        </a:spcBef>
        <a:spcAft>
          <a:spcPct val="0"/>
        </a:spcAft>
        <a:defRPr kumimoji="1" sz="2500">
          <a:solidFill>
            <a:schemeClr val="tx2"/>
          </a:solidFill>
          <a:latin typeface="Arial" charset="0"/>
          <a:ea typeface="HGPｺﾞｼｯｸE" pitchFamily="50" charset="-128"/>
        </a:defRPr>
      </a:lvl9pPr>
    </p:titleStyle>
    <p:bodyStyle>
      <a:lvl1pPr marL="190500" indent="-190500" algn="l" rtl="0" eaLnBrk="0" fontAlgn="base" hangingPunct="0">
        <a:spcBef>
          <a:spcPct val="40000"/>
        </a:spcBef>
        <a:spcAft>
          <a:spcPct val="0"/>
        </a:spcAft>
        <a:buClr>
          <a:schemeClr val="accent1"/>
        </a:buClr>
        <a:buFont typeface="Wingdings" panose="05000000000000000000" pitchFamily="2" charset="2"/>
        <a:buChar char="§"/>
        <a:defRPr kumimoji="1" sz="2000">
          <a:solidFill>
            <a:schemeClr val="tx1"/>
          </a:solidFill>
          <a:latin typeface="+mn-lt"/>
          <a:ea typeface="+mn-ea"/>
          <a:cs typeface="+mn-cs"/>
        </a:defRPr>
      </a:lvl1pPr>
      <a:lvl2pPr marL="381000" indent="-188913" algn="l" rtl="0" eaLnBrk="0" fontAlgn="base" hangingPunct="0">
        <a:spcBef>
          <a:spcPct val="40000"/>
        </a:spcBef>
        <a:spcAft>
          <a:spcPct val="0"/>
        </a:spcAft>
        <a:buClr>
          <a:schemeClr val="accent1"/>
        </a:buClr>
        <a:buChar char="-"/>
        <a:defRPr kumimoji="1">
          <a:solidFill>
            <a:schemeClr val="tx1"/>
          </a:solidFill>
          <a:latin typeface="+mn-lt"/>
          <a:ea typeface="+mn-ea"/>
        </a:defRPr>
      </a:lvl2pPr>
      <a:lvl3pPr marL="561975" indent="-179388" algn="l" rtl="0" eaLnBrk="0" fontAlgn="base" hangingPunct="0">
        <a:spcBef>
          <a:spcPct val="40000"/>
        </a:spcBef>
        <a:spcAft>
          <a:spcPct val="0"/>
        </a:spcAft>
        <a:buClr>
          <a:schemeClr val="accent1"/>
        </a:buClr>
        <a:buChar char="-"/>
        <a:defRPr kumimoji="1">
          <a:solidFill>
            <a:schemeClr val="tx1"/>
          </a:solidFill>
          <a:latin typeface="+mn-lt"/>
          <a:ea typeface="+mn-ea"/>
        </a:defRPr>
      </a:lvl3pPr>
      <a:lvl4pPr marL="768350" indent="-204788" algn="l" rtl="0" eaLnBrk="0" fontAlgn="base" hangingPunct="0">
        <a:spcBef>
          <a:spcPct val="40000"/>
        </a:spcBef>
        <a:spcAft>
          <a:spcPct val="0"/>
        </a:spcAft>
        <a:buClr>
          <a:schemeClr val="accent1"/>
        </a:buClr>
        <a:buChar char="-"/>
        <a:defRPr kumimoji="1">
          <a:solidFill>
            <a:schemeClr val="tx1"/>
          </a:solidFill>
          <a:latin typeface="+mn-lt"/>
          <a:ea typeface="+mn-ea"/>
        </a:defRPr>
      </a:lvl4pPr>
      <a:lvl5pPr marL="1050925" indent="-168275" algn="l" rtl="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mn-lt"/>
          <a:ea typeface="+mn-ea"/>
        </a:defRPr>
      </a:lvl5pPr>
      <a:lvl6pPr marL="1508125" indent="-168275" algn="l" rtl="0" fontAlgn="base">
        <a:spcBef>
          <a:spcPct val="40000"/>
        </a:spcBef>
        <a:spcAft>
          <a:spcPct val="0"/>
        </a:spcAft>
        <a:buClr>
          <a:schemeClr val="accent1"/>
        </a:buClr>
        <a:buFont typeface="Wingdings" pitchFamily="2" charset="2"/>
        <a:defRPr kumimoji="1">
          <a:solidFill>
            <a:schemeClr val="tx1"/>
          </a:solidFill>
          <a:latin typeface="+mn-lt"/>
          <a:ea typeface="+mn-ea"/>
        </a:defRPr>
      </a:lvl6pPr>
      <a:lvl7pPr marL="1965325" indent="-168275" algn="l" rtl="0" fontAlgn="base">
        <a:spcBef>
          <a:spcPct val="40000"/>
        </a:spcBef>
        <a:spcAft>
          <a:spcPct val="0"/>
        </a:spcAft>
        <a:buClr>
          <a:schemeClr val="accent1"/>
        </a:buClr>
        <a:buFont typeface="Wingdings" pitchFamily="2" charset="2"/>
        <a:defRPr kumimoji="1">
          <a:solidFill>
            <a:schemeClr val="tx1"/>
          </a:solidFill>
          <a:latin typeface="+mn-lt"/>
          <a:ea typeface="+mn-ea"/>
        </a:defRPr>
      </a:lvl7pPr>
      <a:lvl8pPr marL="2422525" indent="-168275" algn="l" rtl="0" fontAlgn="base">
        <a:spcBef>
          <a:spcPct val="40000"/>
        </a:spcBef>
        <a:spcAft>
          <a:spcPct val="0"/>
        </a:spcAft>
        <a:buClr>
          <a:schemeClr val="accent1"/>
        </a:buClr>
        <a:buFont typeface="Wingdings" pitchFamily="2" charset="2"/>
        <a:defRPr kumimoji="1">
          <a:solidFill>
            <a:schemeClr val="tx1"/>
          </a:solidFill>
          <a:latin typeface="+mn-lt"/>
          <a:ea typeface="+mn-ea"/>
        </a:defRPr>
      </a:lvl8pPr>
      <a:lvl9pPr marL="2879725" indent="-168275" algn="l" rtl="0" fontAlgn="base">
        <a:spcBef>
          <a:spcPct val="40000"/>
        </a:spcBef>
        <a:spcAft>
          <a:spcPct val="0"/>
        </a:spcAft>
        <a:buClr>
          <a:schemeClr val="accent1"/>
        </a:buClr>
        <a:buFont typeface="Wingdings" pitchFamily="2" charset="2"/>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BF7"/>
        </a:solidFill>
        <a:effectLst/>
      </p:bgPr>
    </p:bg>
    <p:spTree>
      <p:nvGrpSpPr>
        <p:cNvPr id="1" name=""/>
        <p:cNvGrpSpPr/>
        <p:nvPr/>
      </p:nvGrpSpPr>
      <p:grpSpPr>
        <a:xfrm>
          <a:off x="0" y="0"/>
          <a:ext cx="0" cy="0"/>
          <a:chOff x="0" y="0"/>
          <a:chExt cx="0" cy="0"/>
        </a:xfrm>
      </p:grpSpPr>
      <p:sp>
        <p:nvSpPr>
          <p:cNvPr id="3074" name="Rectangle 12"/>
          <p:cNvSpPr>
            <a:spLocks noChangeArrowheads="1"/>
          </p:cNvSpPr>
          <p:nvPr userDrawn="1"/>
        </p:nvSpPr>
        <p:spPr bwMode="auto">
          <a:xfrm>
            <a:off x="0" y="0"/>
            <a:ext cx="9132888" cy="68564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defRPr/>
            </a:pPr>
            <a:endParaRPr lang="ja-JP" altLang="en-US" smtClean="0">
              <a:solidFill>
                <a:srgbClr val="333333"/>
              </a:solidFill>
            </a:endParaRPr>
          </a:p>
        </p:txBody>
      </p:sp>
      <p:sp>
        <p:nvSpPr>
          <p:cNvPr id="3075" name="Rectangle 6"/>
          <p:cNvSpPr>
            <a:spLocks noGrp="1" noChangeArrowheads="1"/>
          </p:cNvSpPr>
          <p:nvPr>
            <p:ph type="body" idx="1"/>
          </p:nvPr>
        </p:nvSpPr>
        <p:spPr bwMode="auto">
          <a:xfrm>
            <a:off x="319088" y="1268413"/>
            <a:ext cx="852487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ja-JP" altLang="en-US" smtClean="0"/>
              <a:t>マスタ</a:t>
            </a:r>
            <a:r>
              <a:rPr lang="en-US" altLang="ja-JP" smtClean="0"/>
              <a:t> </a:t>
            </a:r>
            <a:r>
              <a:rPr lang="ja-JP" altLang="en-US" smtClean="0"/>
              <a:t>テキストの書式設定</a:t>
            </a:r>
            <a:endParaRPr lang="en-US" altLang="ja-JP" smtClean="0"/>
          </a:p>
          <a:p>
            <a:pPr lvl="1"/>
            <a:r>
              <a:rPr lang="ja-JP" altLang="en-US" smtClean="0"/>
              <a:t>第</a:t>
            </a:r>
            <a:r>
              <a:rPr lang="en-US" altLang="ja-JP" smtClean="0"/>
              <a:t> 2 </a:t>
            </a:r>
            <a:r>
              <a:rPr lang="ja-JP" altLang="en-US" smtClean="0"/>
              <a:t>レベル</a:t>
            </a:r>
            <a:endParaRPr lang="en-US" altLang="ja-JP" smtClean="0"/>
          </a:p>
          <a:p>
            <a:pPr lvl="2"/>
            <a:r>
              <a:rPr lang="ja-JP" altLang="en-US" smtClean="0"/>
              <a:t>第</a:t>
            </a:r>
            <a:r>
              <a:rPr lang="en-US" altLang="ja-JP" smtClean="0"/>
              <a:t> 3 </a:t>
            </a:r>
            <a:r>
              <a:rPr lang="ja-JP" altLang="en-US" smtClean="0"/>
              <a:t>レベル</a:t>
            </a:r>
            <a:endParaRPr lang="en-US" altLang="ja-JP" smtClean="0"/>
          </a:p>
          <a:p>
            <a:pPr lvl="3"/>
            <a:r>
              <a:rPr lang="ja-JP" altLang="en-US" smtClean="0"/>
              <a:t>第</a:t>
            </a:r>
            <a:r>
              <a:rPr lang="en-US" altLang="ja-JP" smtClean="0"/>
              <a:t> 4 </a:t>
            </a:r>
            <a:r>
              <a:rPr lang="ja-JP" altLang="en-US" smtClean="0"/>
              <a:t>レベル</a:t>
            </a:r>
            <a:endParaRPr lang="en-US" altLang="ja-JP" smtClean="0"/>
          </a:p>
          <a:p>
            <a:pPr lvl="4"/>
            <a:r>
              <a:rPr lang="ja-JP" altLang="en-US" smtClean="0"/>
              <a:t>第</a:t>
            </a:r>
            <a:r>
              <a:rPr lang="en-US" altLang="ja-JP" smtClean="0"/>
              <a:t> 5 </a:t>
            </a:r>
            <a:r>
              <a:rPr lang="ja-JP" altLang="en-US" smtClean="0"/>
              <a:t>レベル</a:t>
            </a:r>
          </a:p>
        </p:txBody>
      </p:sp>
      <p:sp>
        <p:nvSpPr>
          <p:cNvPr id="3076" name="Rectangle 5"/>
          <p:cNvSpPr>
            <a:spLocks noGrp="1" noChangeArrowheads="1"/>
          </p:cNvSpPr>
          <p:nvPr>
            <p:ph type="title"/>
          </p:nvPr>
        </p:nvSpPr>
        <p:spPr bwMode="auto">
          <a:xfrm>
            <a:off x="166688" y="100013"/>
            <a:ext cx="8797925" cy="600075"/>
          </a:xfrm>
          <a:prstGeom prst="rect">
            <a:avLst/>
          </a:prstGeom>
          <a:noFill/>
          <a:ln>
            <a:noFill/>
          </a:ln>
          <a:effectLst>
            <a:outerShdw dist="17961" dir="2700000" algn="ctr" rotWithShape="0">
              <a:srgbClr val="EAEAEA"/>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ja-JP" altLang="en-US" smtClean="0"/>
              <a:t>マスタ</a:t>
            </a:r>
            <a:r>
              <a:rPr lang="en-US" altLang="ja-JP" smtClean="0"/>
              <a:t> </a:t>
            </a:r>
            <a:r>
              <a:rPr lang="ja-JP" altLang="en-US" smtClean="0"/>
              <a:t>タイトルの書式設定</a:t>
            </a:r>
            <a:endParaRPr lang="ja-JP" altLang="de-DE" smtClean="0"/>
          </a:p>
        </p:txBody>
      </p:sp>
      <p:sp>
        <p:nvSpPr>
          <p:cNvPr id="3077" name="AutoShape 7"/>
          <p:cNvSpPr>
            <a:spLocks noChangeArrowheads="1"/>
          </p:cNvSpPr>
          <p:nvPr/>
        </p:nvSpPr>
        <p:spPr bwMode="auto">
          <a:xfrm>
            <a:off x="41275" y="646113"/>
            <a:ext cx="9053513" cy="220662"/>
          </a:xfrm>
          <a:prstGeom prst="roundRect">
            <a:avLst>
              <a:gd name="adj" fmla="val 0"/>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fontAlgn="base">
              <a:spcBef>
                <a:spcPct val="40000"/>
              </a:spcBef>
              <a:spcAft>
                <a:spcPct val="0"/>
              </a:spcAft>
              <a:buClr>
                <a:srgbClr val="E09500"/>
              </a:buClr>
              <a:buFont typeface="Wingdings" panose="05000000000000000000" pitchFamily="2" charset="2"/>
              <a:buNone/>
              <a:defRPr/>
            </a:pPr>
            <a:endParaRPr lang="ja-JP" altLang="en-US" sz="1400" smtClean="0">
              <a:solidFill>
                <a:srgbClr val="333333"/>
              </a:solidFill>
              <a:latin typeface="Times New Roman" panose="02020603050405020304" pitchFamily="18" charset="0"/>
              <a:ea typeface="HGPｺﾞｼｯｸE" panose="020B0900000000000000" pitchFamily="50" charset="-128"/>
            </a:endParaRPr>
          </a:p>
        </p:txBody>
      </p:sp>
      <p:sp>
        <p:nvSpPr>
          <p:cNvPr id="3078" name="AutoShape 7"/>
          <p:cNvSpPr>
            <a:spLocks noChangeArrowheads="1"/>
          </p:cNvSpPr>
          <p:nvPr/>
        </p:nvSpPr>
        <p:spPr bwMode="auto">
          <a:xfrm>
            <a:off x="66675" y="549275"/>
            <a:ext cx="8997950" cy="220663"/>
          </a:xfrm>
          <a:prstGeom prst="roundRect">
            <a:avLst>
              <a:gd name="adj" fmla="val 0"/>
            </a:avLst>
          </a:prstGeom>
          <a:gradFill rotWithShape="1">
            <a:gsLst>
              <a:gs pos="0">
                <a:srgbClr val="EAEAEA"/>
              </a:gs>
              <a:gs pos="100000">
                <a:srgbClr val="FFFFFF"/>
              </a:gs>
            </a:gsLst>
            <a:lin ang="5400000" scaled="1"/>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fontAlgn="base">
              <a:spcBef>
                <a:spcPct val="40000"/>
              </a:spcBef>
              <a:spcAft>
                <a:spcPct val="0"/>
              </a:spcAft>
              <a:buClr>
                <a:srgbClr val="E09500"/>
              </a:buClr>
              <a:buFont typeface="Wingdings" panose="05000000000000000000" pitchFamily="2" charset="2"/>
              <a:buNone/>
              <a:defRPr/>
            </a:pPr>
            <a:endParaRPr lang="ja-JP" altLang="en-US" sz="1400" smtClean="0">
              <a:solidFill>
                <a:srgbClr val="333333"/>
              </a:solidFill>
              <a:latin typeface="Times New Roman" panose="02020603050405020304" pitchFamily="18" charset="0"/>
              <a:ea typeface="HGPｺﾞｼｯｸE" panose="020B0900000000000000" pitchFamily="50" charset="-128"/>
            </a:endParaRPr>
          </a:p>
        </p:txBody>
      </p:sp>
      <p:sp>
        <p:nvSpPr>
          <p:cNvPr id="3079" name="AutoShape 30"/>
          <p:cNvSpPr>
            <a:spLocks noChangeArrowheads="1"/>
          </p:cNvSpPr>
          <p:nvPr userDrawn="1"/>
        </p:nvSpPr>
        <p:spPr bwMode="auto">
          <a:xfrm>
            <a:off x="8518525" y="6511925"/>
            <a:ext cx="503238" cy="215900"/>
          </a:xfrm>
          <a:prstGeom prst="roundRect">
            <a:avLst>
              <a:gd name="adj" fmla="val 50000"/>
            </a:avLst>
          </a:prstGeom>
          <a:solidFill>
            <a:schemeClr val="folHlink"/>
          </a:solidFill>
          <a:ln w="6350" algn="ctr">
            <a:solidFill>
              <a:schemeClr val="folHlink"/>
            </a:solidFill>
            <a:round/>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fontAlgn="base">
              <a:spcBef>
                <a:spcPct val="40000"/>
              </a:spcBef>
              <a:spcAft>
                <a:spcPct val="0"/>
              </a:spcAft>
              <a:buClr>
                <a:srgbClr val="E09500"/>
              </a:buClr>
              <a:buFont typeface="Wingdings" panose="05000000000000000000" pitchFamily="2" charset="2"/>
              <a:buNone/>
              <a:defRPr/>
            </a:pPr>
            <a:endParaRPr lang="ja-JP" altLang="en-US" sz="2400" smtClean="0">
              <a:solidFill>
                <a:srgbClr val="333333"/>
              </a:solidFill>
              <a:ea typeface="HGPｺﾞｼｯｸE" panose="020B0900000000000000" pitchFamily="50" charset="-128"/>
            </a:endParaRPr>
          </a:p>
        </p:txBody>
      </p:sp>
      <p:sp>
        <p:nvSpPr>
          <p:cNvPr id="3080" name="Rectangle 10"/>
          <p:cNvSpPr>
            <a:spLocks noChangeArrowheads="1"/>
          </p:cNvSpPr>
          <p:nvPr userDrawn="1"/>
        </p:nvSpPr>
        <p:spPr bwMode="auto">
          <a:xfrm>
            <a:off x="8470900" y="6457950"/>
            <a:ext cx="539750" cy="334963"/>
          </a:xfrm>
          <a:prstGeom prst="rect">
            <a:avLst/>
          </a:prstGeom>
          <a:noFill/>
          <a:ln>
            <a:noFill/>
          </a:ln>
          <a:effectLst>
            <a:outerShdw dist="12700" dir="5400000" algn="ctr" rotWithShape="0">
              <a:srgbClr val="1968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defRPr/>
            </a:pPr>
            <a:endParaRPr kumimoji="0" lang="de-DE" altLang="ja-JP" sz="1600" smtClean="0">
              <a:solidFill>
                <a:srgbClr val="FFFFFF"/>
              </a:solidFill>
              <a:ea typeface="HGP創英角ｺﾞｼｯｸUB" panose="020B0900000000000000" pitchFamily="50" charset="-128"/>
            </a:endParaRPr>
          </a:p>
        </p:txBody>
      </p:sp>
      <p:sp>
        <p:nvSpPr>
          <p:cNvPr id="9" name="正方形/長方形 8"/>
          <p:cNvSpPr/>
          <p:nvPr userDrawn="1"/>
        </p:nvSpPr>
        <p:spPr>
          <a:xfrm>
            <a:off x="8549332" y="6463144"/>
            <a:ext cx="452368" cy="307777"/>
          </a:xfrm>
          <a:prstGeom prst="rect">
            <a:avLst/>
          </a:prstGeom>
        </p:spPr>
        <p:txBody>
          <a:bodyPr wrap="none">
            <a:spAutoFit/>
          </a:bodyPr>
          <a:lstStyle/>
          <a:p>
            <a:pPr algn="ctr" fontAlgn="base">
              <a:spcBef>
                <a:spcPct val="0"/>
              </a:spcBef>
              <a:spcAft>
                <a:spcPct val="0"/>
              </a:spcAft>
            </a:pPr>
            <a:fld id="{7075D310-A537-44A0-8C74-08F273FF09B4}" type="slidenum">
              <a:rPr lang="ja-JP" altLang="en-US" sz="1400" smtClean="0">
                <a:solidFill>
                  <a:srgbClr val="FFFFFF"/>
                </a:solidFill>
                <a:latin typeface="Tahoma" panose="020B0604030504040204" pitchFamily="34" charset="0"/>
              </a:rPr>
              <a:pPr algn="ctr" fontAlgn="base">
                <a:spcBef>
                  <a:spcPct val="0"/>
                </a:spcBef>
                <a:spcAft>
                  <a:spcPct val="0"/>
                </a:spcAft>
              </a:pPr>
              <a:t>‹#›</a:t>
            </a:fld>
            <a:endParaRPr lang="ja-JP" altLang="en-US" sz="1400" dirty="0">
              <a:solidFill>
                <a:srgbClr val="FFFFFF"/>
              </a:solidFill>
            </a:endParaRPr>
          </a:p>
        </p:txBody>
      </p:sp>
    </p:spTree>
    <p:extLst>
      <p:ext uri="{BB962C8B-B14F-4D97-AF65-F5344CB8AC3E}">
        <p14:creationId xmlns:p14="http://schemas.microsoft.com/office/powerpoint/2010/main" val="93662728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500">
        <p:random/>
        <p:sndAc>
          <p:stSnd>
            <p:snd r:embed="rId13" name="type.wav"/>
          </p:stSnd>
        </p:sndAc>
      </p:transition>
    </mc:Choice>
    <mc:Fallback xmlns="">
      <p:transition spd="slow">
        <p:random/>
        <p:sndAc>
          <p:stSnd>
            <p:snd r:embed="rId14" name="type.wav"/>
          </p:stSnd>
        </p:sndAc>
      </p:transition>
    </mc:Fallback>
  </mc:AlternateContent>
  <p:timing>
    <p:tnLst>
      <p:par>
        <p:cTn id="1" dur="indefinite" restart="never" nodeType="tmRoot"/>
      </p:par>
    </p:tnLst>
  </p:timing>
  <p:hf hdr="0" ftr="0" dt="0"/>
  <p:txStyles>
    <p:titleStyle>
      <a:lvl1pPr algn="l" rtl="0" eaLnBrk="0" fontAlgn="base" hangingPunct="0">
        <a:lnSpc>
          <a:spcPct val="95000"/>
        </a:lnSpc>
        <a:spcBef>
          <a:spcPct val="0"/>
        </a:spcBef>
        <a:spcAft>
          <a:spcPct val="0"/>
        </a:spcAft>
        <a:defRPr kumimoji="1" sz="2800">
          <a:solidFill>
            <a:srgbClr val="0C3200"/>
          </a:solidFill>
          <a:latin typeface="+mj-lt"/>
          <a:ea typeface="HGPｺﾞｼｯｸE" pitchFamily="50" charset="-128"/>
          <a:cs typeface="+mj-cs"/>
        </a:defRPr>
      </a:lvl1pPr>
      <a:lvl2pPr algn="l" rtl="0" eaLnBrk="0" fontAlgn="base" hangingPunct="0">
        <a:lnSpc>
          <a:spcPct val="95000"/>
        </a:lnSpc>
        <a:spcBef>
          <a:spcPct val="0"/>
        </a:spcBef>
        <a:spcAft>
          <a:spcPct val="0"/>
        </a:spcAft>
        <a:defRPr kumimoji="1" sz="2800">
          <a:solidFill>
            <a:srgbClr val="0C3200"/>
          </a:solidFill>
          <a:latin typeface="Arial" charset="0"/>
          <a:ea typeface="HGPｺﾞｼｯｸE" pitchFamily="50" charset="-128"/>
        </a:defRPr>
      </a:lvl2pPr>
      <a:lvl3pPr algn="l" rtl="0" eaLnBrk="0" fontAlgn="base" hangingPunct="0">
        <a:lnSpc>
          <a:spcPct val="95000"/>
        </a:lnSpc>
        <a:spcBef>
          <a:spcPct val="0"/>
        </a:spcBef>
        <a:spcAft>
          <a:spcPct val="0"/>
        </a:spcAft>
        <a:defRPr kumimoji="1" sz="2800">
          <a:solidFill>
            <a:srgbClr val="0C3200"/>
          </a:solidFill>
          <a:latin typeface="Arial" charset="0"/>
          <a:ea typeface="HGPｺﾞｼｯｸE" pitchFamily="50" charset="-128"/>
        </a:defRPr>
      </a:lvl3pPr>
      <a:lvl4pPr algn="l" rtl="0" eaLnBrk="0" fontAlgn="base" hangingPunct="0">
        <a:lnSpc>
          <a:spcPct val="95000"/>
        </a:lnSpc>
        <a:spcBef>
          <a:spcPct val="0"/>
        </a:spcBef>
        <a:spcAft>
          <a:spcPct val="0"/>
        </a:spcAft>
        <a:defRPr kumimoji="1" sz="2800">
          <a:solidFill>
            <a:srgbClr val="0C3200"/>
          </a:solidFill>
          <a:latin typeface="Arial" charset="0"/>
          <a:ea typeface="HGPｺﾞｼｯｸE" pitchFamily="50" charset="-128"/>
        </a:defRPr>
      </a:lvl4pPr>
      <a:lvl5pPr algn="l" rtl="0" eaLnBrk="0" fontAlgn="base" hangingPunct="0">
        <a:lnSpc>
          <a:spcPct val="95000"/>
        </a:lnSpc>
        <a:spcBef>
          <a:spcPct val="0"/>
        </a:spcBef>
        <a:spcAft>
          <a:spcPct val="0"/>
        </a:spcAft>
        <a:defRPr kumimoji="1" sz="2800">
          <a:solidFill>
            <a:srgbClr val="0C3200"/>
          </a:solidFill>
          <a:latin typeface="Arial" charset="0"/>
          <a:ea typeface="HGPｺﾞｼｯｸE" pitchFamily="50" charset="-128"/>
        </a:defRPr>
      </a:lvl5pPr>
      <a:lvl6pPr marL="457200" algn="l" rtl="0" fontAlgn="base">
        <a:lnSpc>
          <a:spcPct val="95000"/>
        </a:lnSpc>
        <a:spcBef>
          <a:spcPct val="0"/>
        </a:spcBef>
        <a:spcAft>
          <a:spcPct val="0"/>
        </a:spcAft>
        <a:defRPr kumimoji="1" sz="2500">
          <a:solidFill>
            <a:schemeClr val="tx2"/>
          </a:solidFill>
          <a:latin typeface="Arial" charset="0"/>
          <a:ea typeface="HGPｺﾞｼｯｸE" pitchFamily="50" charset="-128"/>
        </a:defRPr>
      </a:lvl6pPr>
      <a:lvl7pPr marL="914400" algn="l" rtl="0" fontAlgn="base">
        <a:lnSpc>
          <a:spcPct val="95000"/>
        </a:lnSpc>
        <a:spcBef>
          <a:spcPct val="0"/>
        </a:spcBef>
        <a:spcAft>
          <a:spcPct val="0"/>
        </a:spcAft>
        <a:defRPr kumimoji="1" sz="2500">
          <a:solidFill>
            <a:schemeClr val="tx2"/>
          </a:solidFill>
          <a:latin typeface="Arial" charset="0"/>
          <a:ea typeface="HGPｺﾞｼｯｸE" pitchFamily="50" charset="-128"/>
        </a:defRPr>
      </a:lvl7pPr>
      <a:lvl8pPr marL="1371600" algn="l" rtl="0" fontAlgn="base">
        <a:lnSpc>
          <a:spcPct val="95000"/>
        </a:lnSpc>
        <a:spcBef>
          <a:spcPct val="0"/>
        </a:spcBef>
        <a:spcAft>
          <a:spcPct val="0"/>
        </a:spcAft>
        <a:defRPr kumimoji="1" sz="2500">
          <a:solidFill>
            <a:schemeClr val="tx2"/>
          </a:solidFill>
          <a:latin typeface="Arial" charset="0"/>
          <a:ea typeface="HGPｺﾞｼｯｸE" pitchFamily="50" charset="-128"/>
        </a:defRPr>
      </a:lvl8pPr>
      <a:lvl9pPr marL="1828800" algn="l" rtl="0" fontAlgn="base">
        <a:lnSpc>
          <a:spcPct val="95000"/>
        </a:lnSpc>
        <a:spcBef>
          <a:spcPct val="0"/>
        </a:spcBef>
        <a:spcAft>
          <a:spcPct val="0"/>
        </a:spcAft>
        <a:defRPr kumimoji="1" sz="2500">
          <a:solidFill>
            <a:schemeClr val="tx2"/>
          </a:solidFill>
          <a:latin typeface="Arial" charset="0"/>
          <a:ea typeface="HGPｺﾞｼｯｸE" pitchFamily="50" charset="-128"/>
        </a:defRPr>
      </a:lvl9pPr>
    </p:titleStyle>
    <p:bodyStyle>
      <a:lvl1pPr marL="190500" indent="-190500" algn="l" rtl="0" eaLnBrk="0" fontAlgn="base" hangingPunct="0">
        <a:spcBef>
          <a:spcPct val="40000"/>
        </a:spcBef>
        <a:spcAft>
          <a:spcPct val="0"/>
        </a:spcAft>
        <a:buClr>
          <a:schemeClr val="accent1"/>
        </a:buClr>
        <a:buFont typeface="Wingdings" panose="05000000000000000000" pitchFamily="2" charset="2"/>
        <a:buChar char="§"/>
        <a:defRPr kumimoji="1" sz="2000">
          <a:solidFill>
            <a:schemeClr val="tx1"/>
          </a:solidFill>
          <a:latin typeface="+mn-lt"/>
          <a:ea typeface="+mn-ea"/>
          <a:cs typeface="+mn-cs"/>
        </a:defRPr>
      </a:lvl1pPr>
      <a:lvl2pPr marL="381000" indent="-188913" algn="l" rtl="0" eaLnBrk="0" fontAlgn="base" hangingPunct="0">
        <a:spcBef>
          <a:spcPct val="40000"/>
        </a:spcBef>
        <a:spcAft>
          <a:spcPct val="0"/>
        </a:spcAft>
        <a:buClr>
          <a:schemeClr val="accent1"/>
        </a:buClr>
        <a:buChar char="-"/>
        <a:defRPr kumimoji="1">
          <a:solidFill>
            <a:schemeClr val="tx1"/>
          </a:solidFill>
          <a:latin typeface="+mn-lt"/>
          <a:ea typeface="+mn-ea"/>
        </a:defRPr>
      </a:lvl2pPr>
      <a:lvl3pPr marL="561975" indent="-179388" algn="l" rtl="0" eaLnBrk="0" fontAlgn="base" hangingPunct="0">
        <a:spcBef>
          <a:spcPct val="40000"/>
        </a:spcBef>
        <a:spcAft>
          <a:spcPct val="0"/>
        </a:spcAft>
        <a:buClr>
          <a:schemeClr val="accent1"/>
        </a:buClr>
        <a:buChar char="-"/>
        <a:defRPr kumimoji="1">
          <a:solidFill>
            <a:schemeClr val="tx1"/>
          </a:solidFill>
          <a:latin typeface="+mn-lt"/>
          <a:ea typeface="+mn-ea"/>
        </a:defRPr>
      </a:lvl3pPr>
      <a:lvl4pPr marL="768350" indent="-204788" algn="l" rtl="0" eaLnBrk="0" fontAlgn="base" hangingPunct="0">
        <a:spcBef>
          <a:spcPct val="40000"/>
        </a:spcBef>
        <a:spcAft>
          <a:spcPct val="0"/>
        </a:spcAft>
        <a:buClr>
          <a:schemeClr val="accent1"/>
        </a:buClr>
        <a:buChar char="-"/>
        <a:defRPr kumimoji="1">
          <a:solidFill>
            <a:schemeClr val="tx1"/>
          </a:solidFill>
          <a:latin typeface="+mn-lt"/>
          <a:ea typeface="+mn-ea"/>
        </a:defRPr>
      </a:lvl4pPr>
      <a:lvl5pPr marL="1050925" indent="-168275" algn="l" rtl="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mn-lt"/>
          <a:ea typeface="+mn-ea"/>
        </a:defRPr>
      </a:lvl5pPr>
      <a:lvl6pPr marL="1508125" indent="-168275" algn="l" rtl="0" fontAlgn="base">
        <a:spcBef>
          <a:spcPct val="40000"/>
        </a:spcBef>
        <a:spcAft>
          <a:spcPct val="0"/>
        </a:spcAft>
        <a:buClr>
          <a:schemeClr val="accent1"/>
        </a:buClr>
        <a:buFont typeface="Wingdings" pitchFamily="2" charset="2"/>
        <a:defRPr kumimoji="1">
          <a:solidFill>
            <a:schemeClr val="tx1"/>
          </a:solidFill>
          <a:latin typeface="+mn-lt"/>
          <a:ea typeface="+mn-ea"/>
        </a:defRPr>
      </a:lvl6pPr>
      <a:lvl7pPr marL="1965325" indent="-168275" algn="l" rtl="0" fontAlgn="base">
        <a:spcBef>
          <a:spcPct val="40000"/>
        </a:spcBef>
        <a:spcAft>
          <a:spcPct val="0"/>
        </a:spcAft>
        <a:buClr>
          <a:schemeClr val="accent1"/>
        </a:buClr>
        <a:buFont typeface="Wingdings" pitchFamily="2" charset="2"/>
        <a:defRPr kumimoji="1">
          <a:solidFill>
            <a:schemeClr val="tx1"/>
          </a:solidFill>
          <a:latin typeface="+mn-lt"/>
          <a:ea typeface="+mn-ea"/>
        </a:defRPr>
      </a:lvl7pPr>
      <a:lvl8pPr marL="2422525" indent="-168275" algn="l" rtl="0" fontAlgn="base">
        <a:spcBef>
          <a:spcPct val="40000"/>
        </a:spcBef>
        <a:spcAft>
          <a:spcPct val="0"/>
        </a:spcAft>
        <a:buClr>
          <a:schemeClr val="accent1"/>
        </a:buClr>
        <a:buFont typeface="Wingdings" pitchFamily="2" charset="2"/>
        <a:defRPr kumimoji="1">
          <a:solidFill>
            <a:schemeClr val="tx1"/>
          </a:solidFill>
          <a:latin typeface="+mn-lt"/>
          <a:ea typeface="+mn-ea"/>
        </a:defRPr>
      </a:lvl8pPr>
      <a:lvl9pPr marL="2879725" indent="-168275" algn="l" rtl="0" fontAlgn="base">
        <a:spcBef>
          <a:spcPct val="40000"/>
        </a:spcBef>
        <a:spcAft>
          <a:spcPct val="0"/>
        </a:spcAft>
        <a:buClr>
          <a:schemeClr val="accent1"/>
        </a:buClr>
        <a:buFont typeface="Wingdings" pitchFamily="2" charset="2"/>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0"/>
            <a:ext cx="9132888" cy="68564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defRPr kumimoji="1" sz="2400">
                <a:solidFill>
                  <a:schemeClr val="tx1"/>
                </a:solidFill>
                <a:latin typeface="Tahoma" panose="020B0604030504040204" pitchFamily="34" charset="0"/>
                <a:ea typeface="ＭＳ Ｐゴシック" panose="020B0600070205080204" pitchFamily="50" charset="-128"/>
              </a:defRPr>
            </a:lvl1pPr>
            <a:lvl2pPr marL="742950" indent="-285750" algn="ctr">
              <a:defRPr kumimoji="1" sz="2400">
                <a:solidFill>
                  <a:schemeClr val="tx1"/>
                </a:solidFill>
                <a:latin typeface="Tahoma" panose="020B0604030504040204" pitchFamily="34" charset="0"/>
                <a:ea typeface="ＭＳ Ｐゴシック" panose="020B0600070205080204" pitchFamily="50" charset="-128"/>
              </a:defRPr>
            </a:lvl2pPr>
            <a:lvl3pPr marL="1143000" indent="-228600" algn="ctr">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ctr">
              <a:defRPr kumimoji="1" sz="2400">
                <a:solidFill>
                  <a:schemeClr val="tx1"/>
                </a:solidFill>
                <a:latin typeface="Tahoma" panose="020B0604030504040204" pitchFamily="34" charset="0"/>
                <a:ea typeface="ＭＳ Ｐゴシック" panose="020B0600070205080204" pitchFamily="50" charset="-128"/>
              </a:defRPr>
            </a:lvl4pPr>
            <a:lvl5pPr marL="2057400" indent="-228600" algn="ctr">
              <a:defRPr kumimoji="1" sz="2400">
                <a:solidFill>
                  <a:schemeClr val="tx1"/>
                </a:solidFill>
                <a:latin typeface="Tahoma" panose="020B060403050404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fontAlgn="base">
              <a:spcBef>
                <a:spcPct val="0"/>
              </a:spcBef>
              <a:spcAft>
                <a:spcPct val="0"/>
              </a:spcAft>
              <a:defRPr/>
            </a:pPr>
            <a:endParaRPr lang="ja-JP" altLang="en-US" sz="1800" smtClean="0">
              <a:solidFill>
                <a:srgbClr val="333333"/>
              </a:solidFill>
              <a:latin typeface="Arial" panose="020B0604020202020204" pitchFamily="34" charset="0"/>
            </a:endParaRPr>
          </a:p>
        </p:txBody>
      </p:sp>
      <p:sp>
        <p:nvSpPr>
          <p:cNvPr id="1027" name="Rectangle 6"/>
          <p:cNvSpPr>
            <a:spLocks noGrp="1" noChangeArrowheads="1"/>
          </p:cNvSpPr>
          <p:nvPr>
            <p:ph type="body" idx="1"/>
          </p:nvPr>
        </p:nvSpPr>
        <p:spPr bwMode="auto">
          <a:xfrm>
            <a:off x="319088" y="1268413"/>
            <a:ext cx="852487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ja-JP" altLang="en-US" smtClean="0"/>
              <a:t>マスタ</a:t>
            </a:r>
            <a:r>
              <a:rPr lang="en-US" altLang="ja-JP" smtClean="0"/>
              <a:t> </a:t>
            </a:r>
            <a:r>
              <a:rPr lang="ja-JP" altLang="en-US" smtClean="0"/>
              <a:t>テキストの書式設定</a:t>
            </a:r>
            <a:endParaRPr lang="en-US" altLang="ja-JP" smtClean="0"/>
          </a:p>
          <a:p>
            <a:pPr lvl="1"/>
            <a:r>
              <a:rPr lang="ja-JP" altLang="en-US" smtClean="0"/>
              <a:t>第</a:t>
            </a:r>
            <a:r>
              <a:rPr lang="en-US" altLang="ja-JP" smtClean="0"/>
              <a:t> 2 </a:t>
            </a:r>
            <a:r>
              <a:rPr lang="ja-JP" altLang="en-US" smtClean="0"/>
              <a:t>レベル</a:t>
            </a:r>
            <a:endParaRPr lang="en-US" altLang="ja-JP" smtClean="0"/>
          </a:p>
          <a:p>
            <a:pPr lvl="2"/>
            <a:r>
              <a:rPr lang="ja-JP" altLang="en-US" smtClean="0"/>
              <a:t>第</a:t>
            </a:r>
            <a:r>
              <a:rPr lang="en-US" altLang="ja-JP" smtClean="0"/>
              <a:t> 3 </a:t>
            </a:r>
            <a:r>
              <a:rPr lang="ja-JP" altLang="en-US" smtClean="0"/>
              <a:t>レベル</a:t>
            </a:r>
            <a:endParaRPr lang="en-US" altLang="ja-JP" smtClean="0"/>
          </a:p>
          <a:p>
            <a:pPr lvl="3"/>
            <a:r>
              <a:rPr lang="ja-JP" altLang="en-US" smtClean="0"/>
              <a:t>第</a:t>
            </a:r>
            <a:r>
              <a:rPr lang="en-US" altLang="ja-JP" smtClean="0"/>
              <a:t> 4 </a:t>
            </a:r>
            <a:r>
              <a:rPr lang="ja-JP" altLang="en-US" smtClean="0"/>
              <a:t>レベル</a:t>
            </a:r>
            <a:endParaRPr lang="en-US" altLang="ja-JP" smtClean="0"/>
          </a:p>
          <a:p>
            <a:pPr lvl="4"/>
            <a:r>
              <a:rPr lang="ja-JP" altLang="en-US" smtClean="0"/>
              <a:t>第</a:t>
            </a:r>
            <a:r>
              <a:rPr lang="en-US" altLang="ja-JP" smtClean="0"/>
              <a:t> 5 </a:t>
            </a:r>
            <a:r>
              <a:rPr lang="ja-JP" altLang="en-US" smtClean="0"/>
              <a:t>レベル</a:t>
            </a:r>
          </a:p>
        </p:txBody>
      </p:sp>
      <p:sp>
        <p:nvSpPr>
          <p:cNvPr id="1028" name="Rectangle 5"/>
          <p:cNvSpPr>
            <a:spLocks noGrp="1" noChangeArrowheads="1"/>
          </p:cNvSpPr>
          <p:nvPr>
            <p:ph type="title"/>
          </p:nvPr>
        </p:nvSpPr>
        <p:spPr bwMode="auto">
          <a:xfrm>
            <a:off x="166688" y="100013"/>
            <a:ext cx="8797925" cy="600075"/>
          </a:xfrm>
          <a:prstGeom prst="rect">
            <a:avLst/>
          </a:prstGeom>
          <a:noFill/>
          <a:ln>
            <a:noFill/>
          </a:ln>
          <a:effectLst>
            <a:outerShdw dist="17961" dir="2700000" algn="ctr" rotWithShape="0">
              <a:srgbClr val="EAEAEA"/>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ja-JP" altLang="en-US" smtClean="0"/>
              <a:t>マスタ</a:t>
            </a:r>
            <a:r>
              <a:rPr lang="en-US" altLang="ja-JP" smtClean="0"/>
              <a:t> </a:t>
            </a:r>
            <a:r>
              <a:rPr lang="ja-JP" altLang="en-US" smtClean="0"/>
              <a:t>タイトルの書式設定</a:t>
            </a:r>
            <a:endParaRPr lang="ja-JP" altLang="de-DE" smtClean="0"/>
          </a:p>
        </p:txBody>
      </p:sp>
      <p:sp>
        <p:nvSpPr>
          <p:cNvPr id="1029" name="AutoShape 7"/>
          <p:cNvSpPr>
            <a:spLocks noChangeArrowheads="1"/>
          </p:cNvSpPr>
          <p:nvPr/>
        </p:nvSpPr>
        <p:spPr bwMode="auto">
          <a:xfrm>
            <a:off x="41275" y="646113"/>
            <a:ext cx="9053513" cy="220662"/>
          </a:xfrm>
          <a:prstGeom prst="roundRect">
            <a:avLst>
              <a:gd name="adj" fmla="val 0"/>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lgn="ctr">
              <a:defRPr kumimoji="1" sz="2400">
                <a:solidFill>
                  <a:schemeClr val="tx1"/>
                </a:solidFill>
                <a:latin typeface="Tahoma" panose="020B0604030504040204" pitchFamily="34" charset="0"/>
                <a:ea typeface="ＭＳ Ｐゴシック" panose="020B0600070205080204" pitchFamily="50" charset="-128"/>
              </a:defRPr>
            </a:lvl1pPr>
            <a:lvl2pPr marL="742950" indent="-285750" algn="ctr">
              <a:defRPr kumimoji="1" sz="2400">
                <a:solidFill>
                  <a:schemeClr val="tx1"/>
                </a:solidFill>
                <a:latin typeface="Tahoma" panose="020B0604030504040204" pitchFamily="34" charset="0"/>
                <a:ea typeface="ＭＳ Ｐゴシック" panose="020B0600070205080204" pitchFamily="50" charset="-128"/>
              </a:defRPr>
            </a:lvl2pPr>
            <a:lvl3pPr marL="1143000" indent="-228600" algn="ctr">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ctr">
              <a:defRPr kumimoji="1" sz="2400">
                <a:solidFill>
                  <a:schemeClr val="tx1"/>
                </a:solidFill>
                <a:latin typeface="Tahoma" panose="020B0604030504040204" pitchFamily="34" charset="0"/>
                <a:ea typeface="ＭＳ Ｐゴシック" panose="020B0600070205080204" pitchFamily="50" charset="-128"/>
              </a:defRPr>
            </a:lvl4pPr>
            <a:lvl5pPr marL="2057400" indent="-228600" algn="ctr">
              <a:defRPr kumimoji="1" sz="2400">
                <a:solidFill>
                  <a:schemeClr val="tx1"/>
                </a:solidFill>
                <a:latin typeface="Tahoma" panose="020B060403050404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algn="l" fontAlgn="base">
              <a:spcBef>
                <a:spcPct val="40000"/>
              </a:spcBef>
              <a:spcAft>
                <a:spcPct val="0"/>
              </a:spcAft>
              <a:buClr>
                <a:srgbClr val="E09500"/>
              </a:buClr>
              <a:buFont typeface="Wingdings" panose="05000000000000000000" pitchFamily="2" charset="2"/>
              <a:buNone/>
              <a:defRPr/>
            </a:pPr>
            <a:endParaRPr lang="ja-JP" altLang="en-US" sz="1400" smtClean="0">
              <a:solidFill>
                <a:srgbClr val="333333"/>
              </a:solidFill>
              <a:latin typeface="Times New Roman" panose="02020603050405020304" pitchFamily="18" charset="0"/>
              <a:ea typeface="HGPｺﾞｼｯｸE" panose="020B0900000000000000" pitchFamily="50" charset="-128"/>
            </a:endParaRPr>
          </a:p>
        </p:txBody>
      </p:sp>
      <p:sp>
        <p:nvSpPr>
          <p:cNvPr id="1030" name="AutoShape 7"/>
          <p:cNvSpPr>
            <a:spLocks noChangeArrowheads="1"/>
          </p:cNvSpPr>
          <p:nvPr/>
        </p:nvSpPr>
        <p:spPr bwMode="auto">
          <a:xfrm>
            <a:off x="66675" y="549275"/>
            <a:ext cx="8997950" cy="220663"/>
          </a:xfrm>
          <a:prstGeom prst="roundRect">
            <a:avLst>
              <a:gd name="adj" fmla="val 0"/>
            </a:avLst>
          </a:prstGeom>
          <a:gradFill rotWithShape="1">
            <a:gsLst>
              <a:gs pos="0">
                <a:srgbClr val="EAEAEA"/>
              </a:gs>
              <a:gs pos="100000">
                <a:srgbClr val="FFFFFF"/>
              </a:gs>
            </a:gsLst>
            <a:lin ang="5400000" scaled="1"/>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lgn="ctr">
              <a:defRPr kumimoji="1" sz="2400">
                <a:solidFill>
                  <a:schemeClr val="tx1"/>
                </a:solidFill>
                <a:latin typeface="Tahoma" panose="020B0604030504040204" pitchFamily="34" charset="0"/>
                <a:ea typeface="ＭＳ Ｐゴシック" panose="020B0600070205080204" pitchFamily="50" charset="-128"/>
              </a:defRPr>
            </a:lvl1pPr>
            <a:lvl2pPr marL="742950" indent="-285750" algn="ctr">
              <a:defRPr kumimoji="1" sz="2400">
                <a:solidFill>
                  <a:schemeClr val="tx1"/>
                </a:solidFill>
                <a:latin typeface="Tahoma" panose="020B0604030504040204" pitchFamily="34" charset="0"/>
                <a:ea typeface="ＭＳ Ｐゴシック" panose="020B0600070205080204" pitchFamily="50" charset="-128"/>
              </a:defRPr>
            </a:lvl2pPr>
            <a:lvl3pPr marL="1143000" indent="-228600" algn="ctr">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ctr">
              <a:defRPr kumimoji="1" sz="2400">
                <a:solidFill>
                  <a:schemeClr val="tx1"/>
                </a:solidFill>
                <a:latin typeface="Tahoma" panose="020B0604030504040204" pitchFamily="34" charset="0"/>
                <a:ea typeface="ＭＳ Ｐゴシック" panose="020B0600070205080204" pitchFamily="50" charset="-128"/>
              </a:defRPr>
            </a:lvl4pPr>
            <a:lvl5pPr marL="2057400" indent="-228600" algn="ctr">
              <a:defRPr kumimoji="1" sz="2400">
                <a:solidFill>
                  <a:schemeClr val="tx1"/>
                </a:solidFill>
                <a:latin typeface="Tahoma" panose="020B060403050404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algn="l" fontAlgn="base">
              <a:spcBef>
                <a:spcPct val="40000"/>
              </a:spcBef>
              <a:spcAft>
                <a:spcPct val="0"/>
              </a:spcAft>
              <a:buClr>
                <a:srgbClr val="E09500"/>
              </a:buClr>
              <a:buFont typeface="Wingdings" panose="05000000000000000000" pitchFamily="2" charset="2"/>
              <a:buNone/>
              <a:defRPr/>
            </a:pPr>
            <a:endParaRPr lang="ja-JP" altLang="en-US" sz="1400" smtClean="0">
              <a:solidFill>
                <a:srgbClr val="333333"/>
              </a:solidFill>
              <a:latin typeface="Times New Roman" panose="02020603050405020304" pitchFamily="18" charset="0"/>
              <a:ea typeface="HGPｺﾞｼｯｸE" panose="020B0900000000000000" pitchFamily="50" charset="-128"/>
            </a:endParaRPr>
          </a:p>
        </p:txBody>
      </p:sp>
      <p:sp>
        <p:nvSpPr>
          <p:cNvPr id="1031" name="AutoShape 30"/>
          <p:cNvSpPr>
            <a:spLocks noChangeArrowheads="1"/>
          </p:cNvSpPr>
          <p:nvPr userDrawn="1"/>
        </p:nvSpPr>
        <p:spPr bwMode="auto">
          <a:xfrm>
            <a:off x="8480425" y="6511925"/>
            <a:ext cx="503238" cy="215900"/>
          </a:xfrm>
          <a:prstGeom prst="roundRect">
            <a:avLst>
              <a:gd name="adj" fmla="val 50000"/>
            </a:avLst>
          </a:prstGeom>
          <a:solidFill>
            <a:schemeClr val="folHlink"/>
          </a:solidFill>
          <a:ln w="6350" algn="ctr">
            <a:solidFill>
              <a:schemeClr val="folHlink"/>
            </a:solidFill>
            <a:round/>
            <a:headEnd/>
            <a:tailEnd/>
          </a:ln>
        </p:spPr>
        <p:txBody>
          <a:bodyPr wrap="none" anchor="ctr"/>
          <a:lstStyle>
            <a:lvl1pPr algn="ctr">
              <a:defRPr kumimoji="1" sz="2400">
                <a:solidFill>
                  <a:schemeClr val="tx1"/>
                </a:solidFill>
                <a:latin typeface="Tahoma" panose="020B0604030504040204" pitchFamily="34" charset="0"/>
                <a:ea typeface="ＭＳ Ｐゴシック" panose="020B0600070205080204" pitchFamily="50" charset="-128"/>
              </a:defRPr>
            </a:lvl1pPr>
            <a:lvl2pPr marL="742950" indent="-285750" algn="ctr">
              <a:defRPr kumimoji="1" sz="2400">
                <a:solidFill>
                  <a:schemeClr val="tx1"/>
                </a:solidFill>
                <a:latin typeface="Tahoma" panose="020B0604030504040204" pitchFamily="34" charset="0"/>
                <a:ea typeface="ＭＳ Ｐゴシック" panose="020B0600070205080204" pitchFamily="50" charset="-128"/>
              </a:defRPr>
            </a:lvl2pPr>
            <a:lvl3pPr marL="1143000" indent="-228600" algn="ctr">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ctr">
              <a:defRPr kumimoji="1" sz="2400">
                <a:solidFill>
                  <a:schemeClr val="tx1"/>
                </a:solidFill>
                <a:latin typeface="Tahoma" panose="020B0604030504040204" pitchFamily="34" charset="0"/>
                <a:ea typeface="ＭＳ Ｐゴシック" panose="020B0600070205080204" pitchFamily="50" charset="-128"/>
              </a:defRPr>
            </a:lvl4pPr>
            <a:lvl5pPr marL="2057400" indent="-228600" algn="ctr">
              <a:defRPr kumimoji="1" sz="2400">
                <a:solidFill>
                  <a:schemeClr val="tx1"/>
                </a:solidFill>
                <a:latin typeface="Tahoma" panose="020B060403050404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algn="l" fontAlgn="base">
              <a:spcBef>
                <a:spcPct val="40000"/>
              </a:spcBef>
              <a:spcAft>
                <a:spcPct val="0"/>
              </a:spcAft>
              <a:buClr>
                <a:srgbClr val="E09500"/>
              </a:buClr>
              <a:buFont typeface="Wingdings" panose="05000000000000000000" pitchFamily="2" charset="2"/>
              <a:buNone/>
              <a:defRPr/>
            </a:pPr>
            <a:endParaRPr lang="ja-JP" altLang="en-US" smtClean="0">
              <a:solidFill>
                <a:srgbClr val="333333"/>
              </a:solidFill>
              <a:latin typeface="Arial" panose="020B0604020202020204" pitchFamily="34" charset="0"/>
              <a:ea typeface="HGPｺﾞｼｯｸE" panose="020B0900000000000000" pitchFamily="50" charset="-128"/>
            </a:endParaRPr>
          </a:p>
        </p:txBody>
      </p:sp>
      <p:sp>
        <p:nvSpPr>
          <p:cNvPr id="1032" name="Rectangle 10"/>
          <p:cNvSpPr>
            <a:spLocks noChangeArrowheads="1"/>
          </p:cNvSpPr>
          <p:nvPr userDrawn="1"/>
        </p:nvSpPr>
        <p:spPr bwMode="auto">
          <a:xfrm>
            <a:off x="8470900" y="6457950"/>
            <a:ext cx="539750" cy="334963"/>
          </a:xfrm>
          <a:prstGeom prst="rect">
            <a:avLst/>
          </a:prstGeom>
          <a:noFill/>
          <a:ln>
            <a:noFill/>
          </a:ln>
          <a:effectLst>
            <a:outerShdw dist="12700" dir="5400000" algn="ctr" rotWithShape="0">
              <a:srgbClr val="1968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kumimoji="1" sz="2400">
                <a:solidFill>
                  <a:schemeClr val="tx1"/>
                </a:solidFill>
                <a:latin typeface="Tahoma" panose="020B0604030504040204" pitchFamily="34" charset="0"/>
                <a:ea typeface="ＭＳ Ｐゴシック" panose="020B0600070205080204" pitchFamily="50" charset="-128"/>
              </a:defRPr>
            </a:lvl1pPr>
            <a:lvl2pPr marL="742950" indent="-285750" algn="ctr">
              <a:defRPr kumimoji="1" sz="2400">
                <a:solidFill>
                  <a:schemeClr val="tx1"/>
                </a:solidFill>
                <a:latin typeface="Tahoma" panose="020B0604030504040204" pitchFamily="34" charset="0"/>
                <a:ea typeface="ＭＳ Ｐゴシック" panose="020B0600070205080204" pitchFamily="50" charset="-128"/>
              </a:defRPr>
            </a:lvl2pPr>
            <a:lvl3pPr marL="1143000" indent="-228600" algn="ctr">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ctr">
              <a:defRPr kumimoji="1" sz="2400">
                <a:solidFill>
                  <a:schemeClr val="tx1"/>
                </a:solidFill>
                <a:latin typeface="Tahoma" panose="020B0604030504040204" pitchFamily="34" charset="0"/>
                <a:ea typeface="ＭＳ Ｐゴシック" panose="020B0600070205080204" pitchFamily="50" charset="-128"/>
              </a:defRPr>
            </a:lvl4pPr>
            <a:lvl5pPr marL="2057400" indent="-228600" algn="ctr">
              <a:defRPr kumimoji="1" sz="2400">
                <a:solidFill>
                  <a:schemeClr val="tx1"/>
                </a:solidFill>
                <a:latin typeface="Tahoma" panose="020B060403050404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fontAlgn="base">
              <a:spcBef>
                <a:spcPct val="0"/>
              </a:spcBef>
              <a:spcAft>
                <a:spcPct val="0"/>
              </a:spcAft>
              <a:defRPr/>
            </a:pPr>
            <a:endParaRPr kumimoji="0" lang="de-DE" altLang="ja-JP" sz="1600" smtClean="0">
              <a:solidFill>
                <a:srgbClr val="FFFFFF"/>
              </a:solidFill>
              <a:latin typeface="Arial" panose="020B0604020202020204" pitchFamily="34" charset="0"/>
              <a:ea typeface="HGP創英角ｺﾞｼｯｸUB" panose="020B0900000000000000" pitchFamily="50" charset="-128"/>
            </a:endParaRPr>
          </a:p>
        </p:txBody>
      </p:sp>
    </p:spTree>
    <p:extLst>
      <p:ext uri="{BB962C8B-B14F-4D97-AF65-F5344CB8AC3E}">
        <p14:creationId xmlns:p14="http://schemas.microsoft.com/office/powerpoint/2010/main" val="93339370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1500">
        <p:random/>
        <p:sndAc>
          <p:stSnd>
            <p:snd r:embed="rId13" name="type.wav"/>
          </p:stSnd>
        </p:sndAc>
      </p:transition>
    </mc:Choice>
    <mc:Fallback xmlns="">
      <p:transition spd="slow">
        <p:random/>
        <p:sndAc>
          <p:stSnd>
            <p:snd r:embed="rId14" name="type.wav"/>
          </p:stSnd>
        </p:sndAc>
      </p:transition>
    </mc:Fallback>
  </mc:AlternateContent>
  <p:timing>
    <p:tnLst>
      <p:par>
        <p:cTn id="1" dur="indefinite" restart="never" nodeType="tmRoot"/>
      </p:par>
    </p:tnLst>
  </p:timing>
  <p:hf hdr="0" ftr="0" dt="0"/>
  <p:txStyles>
    <p:titleStyle>
      <a:lvl1pPr algn="l" rtl="0" eaLnBrk="0" fontAlgn="base" hangingPunct="0">
        <a:lnSpc>
          <a:spcPct val="95000"/>
        </a:lnSpc>
        <a:spcBef>
          <a:spcPct val="0"/>
        </a:spcBef>
        <a:spcAft>
          <a:spcPct val="0"/>
        </a:spcAft>
        <a:defRPr kumimoji="1" sz="2800">
          <a:solidFill>
            <a:srgbClr val="0C3200"/>
          </a:solidFill>
          <a:latin typeface="+mj-lt"/>
          <a:ea typeface="HGPｺﾞｼｯｸE" pitchFamily="50" charset="-128"/>
          <a:cs typeface="+mj-cs"/>
        </a:defRPr>
      </a:lvl1pPr>
      <a:lvl2pPr algn="l" rtl="0" eaLnBrk="0" fontAlgn="base" hangingPunct="0">
        <a:lnSpc>
          <a:spcPct val="95000"/>
        </a:lnSpc>
        <a:spcBef>
          <a:spcPct val="0"/>
        </a:spcBef>
        <a:spcAft>
          <a:spcPct val="0"/>
        </a:spcAft>
        <a:defRPr kumimoji="1" sz="2800">
          <a:solidFill>
            <a:srgbClr val="0C3200"/>
          </a:solidFill>
          <a:latin typeface="Arial" charset="0"/>
          <a:ea typeface="HGPｺﾞｼｯｸE" pitchFamily="50" charset="-128"/>
        </a:defRPr>
      </a:lvl2pPr>
      <a:lvl3pPr algn="l" rtl="0" eaLnBrk="0" fontAlgn="base" hangingPunct="0">
        <a:lnSpc>
          <a:spcPct val="95000"/>
        </a:lnSpc>
        <a:spcBef>
          <a:spcPct val="0"/>
        </a:spcBef>
        <a:spcAft>
          <a:spcPct val="0"/>
        </a:spcAft>
        <a:defRPr kumimoji="1" sz="2800">
          <a:solidFill>
            <a:srgbClr val="0C3200"/>
          </a:solidFill>
          <a:latin typeface="Arial" charset="0"/>
          <a:ea typeface="HGPｺﾞｼｯｸE" pitchFamily="50" charset="-128"/>
        </a:defRPr>
      </a:lvl3pPr>
      <a:lvl4pPr algn="l" rtl="0" eaLnBrk="0" fontAlgn="base" hangingPunct="0">
        <a:lnSpc>
          <a:spcPct val="95000"/>
        </a:lnSpc>
        <a:spcBef>
          <a:spcPct val="0"/>
        </a:spcBef>
        <a:spcAft>
          <a:spcPct val="0"/>
        </a:spcAft>
        <a:defRPr kumimoji="1" sz="2800">
          <a:solidFill>
            <a:srgbClr val="0C3200"/>
          </a:solidFill>
          <a:latin typeface="Arial" charset="0"/>
          <a:ea typeface="HGPｺﾞｼｯｸE" pitchFamily="50" charset="-128"/>
        </a:defRPr>
      </a:lvl4pPr>
      <a:lvl5pPr algn="l" rtl="0" eaLnBrk="0" fontAlgn="base" hangingPunct="0">
        <a:lnSpc>
          <a:spcPct val="95000"/>
        </a:lnSpc>
        <a:spcBef>
          <a:spcPct val="0"/>
        </a:spcBef>
        <a:spcAft>
          <a:spcPct val="0"/>
        </a:spcAft>
        <a:defRPr kumimoji="1" sz="2800">
          <a:solidFill>
            <a:srgbClr val="0C3200"/>
          </a:solidFill>
          <a:latin typeface="Arial" charset="0"/>
          <a:ea typeface="HGPｺﾞｼｯｸE" pitchFamily="50" charset="-128"/>
        </a:defRPr>
      </a:lvl5pPr>
      <a:lvl6pPr marL="457200" algn="l" rtl="0" fontAlgn="base">
        <a:lnSpc>
          <a:spcPct val="95000"/>
        </a:lnSpc>
        <a:spcBef>
          <a:spcPct val="0"/>
        </a:spcBef>
        <a:spcAft>
          <a:spcPct val="0"/>
        </a:spcAft>
        <a:defRPr kumimoji="1" sz="2500">
          <a:solidFill>
            <a:schemeClr val="tx2"/>
          </a:solidFill>
          <a:latin typeface="Arial" charset="0"/>
          <a:ea typeface="HGPｺﾞｼｯｸE" pitchFamily="50" charset="-128"/>
        </a:defRPr>
      </a:lvl6pPr>
      <a:lvl7pPr marL="914400" algn="l" rtl="0" fontAlgn="base">
        <a:lnSpc>
          <a:spcPct val="95000"/>
        </a:lnSpc>
        <a:spcBef>
          <a:spcPct val="0"/>
        </a:spcBef>
        <a:spcAft>
          <a:spcPct val="0"/>
        </a:spcAft>
        <a:defRPr kumimoji="1" sz="2500">
          <a:solidFill>
            <a:schemeClr val="tx2"/>
          </a:solidFill>
          <a:latin typeface="Arial" charset="0"/>
          <a:ea typeface="HGPｺﾞｼｯｸE" pitchFamily="50" charset="-128"/>
        </a:defRPr>
      </a:lvl7pPr>
      <a:lvl8pPr marL="1371600" algn="l" rtl="0" fontAlgn="base">
        <a:lnSpc>
          <a:spcPct val="95000"/>
        </a:lnSpc>
        <a:spcBef>
          <a:spcPct val="0"/>
        </a:spcBef>
        <a:spcAft>
          <a:spcPct val="0"/>
        </a:spcAft>
        <a:defRPr kumimoji="1" sz="2500">
          <a:solidFill>
            <a:schemeClr val="tx2"/>
          </a:solidFill>
          <a:latin typeface="Arial" charset="0"/>
          <a:ea typeface="HGPｺﾞｼｯｸE" pitchFamily="50" charset="-128"/>
        </a:defRPr>
      </a:lvl8pPr>
      <a:lvl9pPr marL="1828800" algn="l" rtl="0" fontAlgn="base">
        <a:lnSpc>
          <a:spcPct val="95000"/>
        </a:lnSpc>
        <a:spcBef>
          <a:spcPct val="0"/>
        </a:spcBef>
        <a:spcAft>
          <a:spcPct val="0"/>
        </a:spcAft>
        <a:defRPr kumimoji="1" sz="2500">
          <a:solidFill>
            <a:schemeClr val="tx2"/>
          </a:solidFill>
          <a:latin typeface="Arial" charset="0"/>
          <a:ea typeface="HGPｺﾞｼｯｸE" pitchFamily="50" charset="-128"/>
        </a:defRPr>
      </a:lvl9pPr>
    </p:titleStyle>
    <p:bodyStyle>
      <a:lvl1pPr marL="190500" indent="-190500" algn="l" rtl="0" eaLnBrk="0" fontAlgn="base" hangingPunct="0">
        <a:spcBef>
          <a:spcPct val="40000"/>
        </a:spcBef>
        <a:spcAft>
          <a:spcPct val="0"/>
        </a:spcAft>
        <a:buClr>
          <a:schemeClr val="accent1"/>
        </a:buClr>
        <a:buFont typeface="Wingdings" panose="05000000000000000000" pitchFamily="2" charset="2"/>
        <a:buChar char="§"/>
        <a:defRPr kumimoji="1" sz="2000">
          <a:solidFill>
            <a:schemeClr val="tx1"/>
          </a:solidFill>
          <a:latin typeface="+mn-lt"/>
          <a:ea typeface="+mn-ea"/>
          <a:cs typeface="+mn-cs"/>
        </a:defRPr>
      </a:lvl1pPr>
      <a:lvl2pPr marL="381000" indent="-188913" algn="l" rtl="0" eaLnBrk="0" fontAlgn="base" hangingPunct="0">
        <a:spcBef>
          <a:spcPct val="40000"/>
        </a:spcBef>
        <a:spcAft>
          <a:spcPct val="0"/>
        </a:spcAft>
        <a:buClr>
          <a:schemeClr val="accent1"/>
        </a:buClr>
        <a:buChar char="-"/>
        <a:defRPr kumimoji="1">
          <a:solidFill>
            <a:schemeClr val="tx1"/>
          </a:solidFill>
          <a:latin typeface="+mn-lt"/>
          <a:ea typeface="+mn-ea"/>
        </a:defRPr>
      </a:lvl2pPr>
      <a:lvl3pPr marL="561975" indent="-179388" algn="l" rtl="0" eaLnBrk="0" fontAlgn="base" hangingPunct="0">
        <a:spcBef>
          <a:spcPct val="40000"/>
        </a:spcBef>
        <a:spcAft>
          <a:spcPct val="0"/>
        </a:spcAft>
        <a:buClr>
          <a:schemeClr val="accent1"/>
        </a:buClr>
        <a:buChar char="-"/>
        <a:defRPr kumimoji="1">
          <a:solidFill>
            <a:schemeClr val="tx1"/>
          </a:solidFill>
          <a:latin typeface="+mn-lt"/>
          <a:ea typeface="+mn-ea"/>
        </a:defRPr>
      </a:lvl3pPr>
      <a:lvl4pPr marL="768350" indent="-204788" algn="l" rtl="0" eaLnBrk="0" fontAlgn="base" hangingPunct="0">
        <a:spcBef>
          <a:spcPct val="40000"/>
        </a:spcBef>
        <a:spcAft>
          <a:spcPct val="0"/>
        </a:spcAft>
        <a:buClr>
          <a:schemeClr val="accent1"/>
        </a:buClr>
        <a:buChar char="-"/>
        <a:defRPr kumimoji="1">
          <a:solidFill>
            <a:schemeClr val="tx1"/>
          </a:solidFill>
          <a:latin typeface="+mn-lt"/>
          <a:ea typeface="+mn-ea"/>
        </a:defRPr>
      </a:lvl4pPr>
      <a:lvl5pPr marL="1050925" indent="-168275" algn="l" rtl="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mn-lt"/>
          <a:ea typeface="+mn-ea"/>
        </a:defRPr>
      </a:lvl5pPr>
      <a:lvl6pPr marL="1508125" indent="-168275" algn="l" rtl="0" fontAlgn="base">
        <a:spcBef>
          <a:spcPct val="40000"/>
        </a:spcBef>
        <a:spcAft>
          <a:spcPct val="0"/>
        </a:spcAft>
        <a:buClr>
          <a:schemeClr val="accent1"/>
        </a:buClr>
        <a:buFont typeface="Wingdings" pitchFamily="2" charset="2"/>
        <a:defRPr kumimoji="1">
          <a:solidFill>
            <a:schemeClr val="tx1"/>
          </a:solidFill>
          <a:latin typeface="+mn-lt"/>
          <a:ea typeface="+mn-ea"/>
        </a:defRPr>
      </a:lvl6pPr>
      <a:lvl7pPr marL="1965325" indent="-168275" algn="l" rtl="0" fontAlgn="base">
        <a:spcBef>
          <a:spcPct val="40000"/>
        </a:spcBef>
        <a:spcAft>
          <a:spcPct val="0"/>
        </a:spcAft>
        <a:buClr>
          <a:schemeClr val="accent1"/>
        </a:buClr>
        <a:buFont typeface="Wingdings" pitchFamily="2" charset="2"/>
        <a:defRPr kumimoji="1">
          <a:solidFill>
            <a:schemeClr val="tx1"/>
          </a:solidFill>
          <a:latin typeface="+mn-lt"/>
          <a:ea typeface="+mn-ea"/>
        </a:defRPr>
      </a:lvl7pPr>
      <a:lvl8pPr marL="2422525" indent="-168275" algn="l" rtl="0" fontAlgn="base">
        <a:spcBef>
          <a:spcPct val="40000"/>
        </a:spcBef>
        <a:spcAft>
          <a:spcPct val="0"/>
        </a:spcAft>
        <a:buClr>
          <a:schemeClr val="accent1"/>
        </a:buClr>
        <a:buFont typeface="Wingdings" pitchFamily="2" charset="2"/>
        <a:defRPr kumimoji="1">
          <a:solidFill>
            <a:schemeClr val="tx1"/>
          </a:solidFill>
          <a:latin typeface="+mn-lt"/>
          <a:ea typeface="+mn-ea"/>
        </a:defRPr>
      </a:lvl8pPr>
      <a:lvl9pPr marL="2879725" indent="-168275" algn="l" rtl="0" fontAlgn="base">
        <a:spcBef>
          <a:spcPct val="40000"/>
        </a:spcBef>
        <a:spcAft>
          <a:spcPct val="0"/>
        </a:spcAft>
        <a:buClr>
          <a:schemeClr val="accent1"/>
        </a:buClr>
        <a:buFont typeface="Wingdings" pitchFamily="2" charset="2"/>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フリーフォーム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kumimoji="0" lang="en-US">
              <a:solidFill>
                <a:prstClr val="black"/>
              </a:solidFill>
              <a:ea typeface="ＭＳ Ｐゴシック" panose="020B0600070205080204" pitchFamily="50" charset="-128"/>
            </a:endParaRPr>
          </a:p>
        </p:txBody>
      </p:sp>
      <p:sp>
        <p:nvSpPr>
          <p:cNvPr id="8" name="フリーフォーム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kumimoji="0" lang="en-US">
              <a:solidFill>
                <a:prstClr val="black"/>
              </a:solidFill>
              <a:ea typeface="ＭＳ Ｐゴシック" panose="020B0600070205080204" pitchFamily="50" charset="-128"/>
            </a:endParaRPr>
          </a:p>
        </p:txBody>
      </p:sp>
      <p:sp>
        <p:nvSpPr>
          <p:cNvPr id="1028" name="タイトル プレースホルダ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ja-JP" altLang="en-US" smtClean="0"/>
              <a:t>マスタ タイトルの書式設定</a:t>
            </a:r>
            <a:endParaRPr lang="en-US" altLang="ja-JP" smtClean="0"/>
          </a:p>
        </p:txBody>
      </p:sp>
      <p:sp>
        <p:nvSpPr>
          <p:cNvPr id="1029" name="テキスト プレースホルダ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0" name="日付プレースホルダ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ea typeface="ＭＳ Ｐゴシック" charset="-128"/>
              </a:defRPr>
            </a:lvl1pPr>
          </a:lstStyle>
          <a:p>
            <a:pPr fontAlgn="base">
              <a:spcBef>
                <a:spcPct val="0"/>
              </a:spcBef>
              <a:spcAft>
                <a:spcPct val="0"/>
              </a:spcAft>
              <a:defRPr/>
            </a:pPr>
            <a:endParaRPr lang="ja-JP" altLang="en-US">
              <a:solidFill>
                <a:srgbClr val="04617B">
                  <a:shade val="90000"/>
                </a:srgbClr>
              </a:solidFill>
            </a:endParaRPr>
          </a:p>
        </p:txBody>
      </p:sp>
      <p:sp>
        <p:nvSpPr>
          <p:cNvPr id="22" name="フッター プレースホル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ea typeface="ＭＳ Ｐゴシック" charset="-128"/>
              </a:defRPr>
            </a:lvl1pPr>
          </a:lstStyle>
          <a:p>
            <a:pPr fontAlgn="base">
              <a:spcBef>
                <a:spcPct val="0"/>
              </a:spcBef>
              <a:spcAft>
                <a:spcPct val="0"/>
              </a:spcAft>
              <a:defRPr/>
            </a:pPr>
            <a:endParaRPr lang="ja-JP" altLang="en-US">
              <a:solidFill>
                <a:srgbClr val="04617B">
                  <a:shade val="90000"/>
                </a:srgbClr>
              </a:solidFill>
            </a:endParaRPr>
          </a:p>
        </p:txBody>
      </p:sp>
      <p:sp>
        <p:nvSpPr>
          <p:cNvPr id="18" name="スライド番号プレースホルダ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kumimoji="0" sz="1200">
                <a:solidFill>
                  <a:srgbClr val="045C75"/>
                </a:solidFill>
              </a:defRPr>
            </a:lvl1pPr>
          </a:lstStyle>
          <a:p>
            <a:pPr fontAlgn="base">
              <a:spcBef>
                <a:spcPct val="0"/>
              </a:spcBef>
              <a:spcAft>
                <a:spcPct val="0"/>
              </a:spcAft>
              <a:defRPr/>
            </a:pPr>
            <a:fld id="{4BFADBA1-83FF-41AD-B5CA-C646C65589D5}" type="slidenum">
              <a:rPr lang="ja-JP" altLang="en-US">
                <a:latin typeface="Arial" panose="020B0604020202020204" pitchFamily="34" charset="0"/>
                <a:ea typeface="ＭＳ Ｐゴシック" panose="020B0600070205080204" pitchFamily="50" charset="-128"/>
              </a:rPr>
              <a:pPr fontAlgn="base">
                <a:spcBef>
                  <a:spcPct val="0"/>
                </a:spcBef>
                <a:spcAft>
                  <a:spcPct val="0"/>
                </a:spcAft>
                <a:defRPr/>
              </a:pPr>
              <a:t>‹#›</a:t>
            </a:fld>
            <a:endParaRPr lang="ja-JP" altLang="en-US">
              <a:latin typeface="Arial" panose="020B0604020202020204" pitchFamily="34" charset="0"/>
              <a:ea typeface="ＭＳ Ｐゴシック" panose="020B0600070205080204" pitchFamily="50" charset="-128"/>
            </a:endParaRPr>
          </a:p>
        </p:txBody>
      </p:sp>
      <p:grpSp>
        <p:nvGrpSpPr>
          <p:cNvPr id="1033" name="グループ化 1"/>
          <p:cNvGrpSpPr>
            <a:grpSpLocks/>
          </p:cNvGrpSpPr>
          <p:nvPr/>
        </p:nvGrpSpPr>
        <p:grpSpPr bwMode="auto">
          <a:xfrm>
            <a:off x="-19050" y="203200"/>
            <a:ext cx="9180513" cy="647700"/>
            <a:chOff x="-19045" y="216550"/>
            <a:chExt cx="9180548" cy="649224"/>
          </a:xfrm>
        </p:grpSpPr>
        <p:sp>
          <p:nvSpPr>
            <p:cNvPr id="12" name="フリーフォーム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kumimoji="0" lang="en-US">
                <a:solidFill>
                  <a:prstClr val="black"/>
                </a:solidFill>
                <a:latin typeface="Arial" charset="0"/>
                <a:ea typeface="ＭＳ Ｐゴシック" charset="-128"/>
              </a:endParaRPr>
            </a:p>
          </p:txBody>
        </p:sp>
        <p:sp>
          <p:nvSpPr>
            <p:cNvPr id="13" name="フリーフォーム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kumimoji="0" lang="en-US">
                <a:solidFill>
                  <a:prstClr val="black"/>
                </a:solidFill>
                <a:latin typeface="Arial" charset="0"/>
                <a:ea typeface="ＭＳ Ｐゴシック" charset="-128"/>
              </a:endParaRPr>
            </a:p>
          </p:txBody>
        </p:sp>
      </p:grpSp>
    </p:spTree>
    <p:extLst>
      <p:ext uri="{BB962C8B-B14F-4D97-AF65-F5344CB8AC3E}">
        <p14:creationId xmlns:p14="http://schemas.microsoft.com/office/powerpoint/2010/main" val="305678367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hf hdr="0" ftr="0" dt="0"/>
  <p:txStyles>
    <p:title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8.xml"/><Relationship Id="rId5" Type="http://schemas.openxmlformats.org/officeDocument/2006/relationships/audio" Target="../media/audio1.wav"/><Relationship Id="rId4" Type="http://schemas.openxmlformats.org/officeDocument/2006/relationships/image" Target="../media/image4.tif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9.xml"/><Relationship Id="rId5" Type="http://schemas.openxmlformats.org/officeDocument/2006/relationships/image" Target="../media/image6.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9.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155" y="837510"/>
            <a:ext cx="7661621" cy="5883965"/>
          </a:xfrm>
          <a:prstGeom prst="rect">
            <a:avLst/>
          </a:prstGeom>
        </p:spPr>
      </p:pic>
      <p:sp>
        <p:nvSpPr>
          <p:cNvPr id="3" name="正方形/長方形 2"/>
          <p:cNvSpPr/>
          <p:nvPr/>
        </p:nvSpPr>
        <p:spPr>
          <a:xfrm>
            <a:off x="80466" y="194697"/>
            <a:ext cx="9001000" cy="707886"/>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smtClean="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山口県の財政</a:t>
            </a:r>
            <a:r>
              <a:rPr lang="en-US" altLang="ja-JP" sz="4000" b="1" dirty="0" smtClean="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a:t>
            </a:r>
            <a:r>
              <a:rPr lang="ja-JP" altLang="en-US" sz="4000" b="1" dirty="0" smtClean="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令和</a:t>
            </a:r>
            <a:r>
              <a:rPr lang="en-US" altLang="ja-JP" sz="4000" b="1" dirty="0" smtClean="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2</a:t>
            </a:r>
            <a:r>
              <a:rPr lang="ja-JP" altLang="en-US" sz="4000" b="1" dirty="0" smtClean="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年度</a:t>
            </a:r>
            <a:r>
              <a:rPr lang="en-US" altLang="ja-JP" sz="4000" b="1" dirty="0" smtClean="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a:t>
            </a:r>
          </a:p>
        </p:txBody>
      </p:sp>
    </p:spTree>
    <p:extLst>
      <p:ext uri="{BB962C8B-B14F-4D97-AF65-F5344CB8AC3E}">
        <p14:creationId xmlns:p14="http://schemas.microsoft.com/office/powerpoint/2010/main" val="52945058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3" name="type.wav"/>
          </p:stSnd>
        </p:sndAc>
      </p:transition>
    </mc:Choice>
    <mc:Fallback xmlns="">
      <p:transition spd="slow">
        <p:random/>
        <p:sndAc>
          <p:stSnd>
            <p:snd r:embed="rId5" name="typ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p:cNvPicPr>
            <a:picLocks noChangeAspect="1"/>
          </p:cNvPicPr>
          <p:nvPr/>
        </p:nvPicPr>
        <p:blipFill>
          <a:blip r:embed="rId3" cstate="print">
            <a:extLst>
              <a:ext uri="{BEBA8EAE-BF5A-486C-A8C5-ECC9F3942E4B}">
                <a14:imgProps xmlns:a14="http://schemas.microsoft.com/office/drawing/2010/main">
                  <a14:imgLayer r:embed="rId4">
                    <a14:imgEffect>
                      <a14:backgroundRemoval t="3578" b="98211" l="176" r="100000">
                        <a14:foregroundMark x1="54306" y1="51699" x2="54306" y2="51699"/>
                        <a14:foregroundMark x1="40422" y1="42934" x2="40422" y2="42934"/>
                        <a14:foregroundMark x1="36380" y1="69767" x2="36380" y2="69767"/>
                        <a14:foregroundMark x1="31283" y1="74776" x2="31459" y2="75671"/>
                        <a14:foregroundMark x1="43058" y1="69767" x2="43058" y2="69767"/>
                        <a14:foregroundMark x1="33743" y1="71020" x2="33743" y2="71020"/>
                        <a14:foregroundMark x1="44464" y1="66369" x2="44464" y2="66369"/>
                        <a14:foregroundMark x1="39016" y1="68336" x2="39016" y2="68336"/>
                        <a14:foregroundMark x1="39895" y1="73345" x2="39895" y2="73345"/>
                        <a14:foregroundMark x1="39895" y1="73345" x2="39895" y2="73345"/>
                        <a14:foregroundMark x1="40070" y1="62254" x2="40070" y2="62254"/>
                        <a14:foregroundMark x1="35852" y1="59034" x2="35852" y2="59034"/>
                        <a14:foregroundMark x1="37258" y1="50447" x2="37258" y2="50447"/>
                        <a14:foregroundMark x1="41828" y1="40250" x2="41828" y2="40250"/>
                        <a14:foregroundMark x1="47276" y1="40250" x2="47276" y2="40250"/>
                        <a14:foregroundMark x1="36731" y1="47227" x2="36731" y2="47227"/>
                        <a14:foregroundMark x1="48506" y1="38462" x2="49912" y2="39714"/>
                        <a14:foregroundMark x1="53954" y1="42218" x2="53954" y2="42218"/>
                        <a14:foregroundMark x1="56766" y1="48658" x2="57118" y2="50447"/>
                        <a14:foregroundMark x1="47100" y1="50447" x2="47100" y2="50447"/>
                        <a14:foregroundMark x1="43937" y1="61002" x2="43937" y2="61002"/>
                        <a14:foregroundMark x1="42179" y1="65474" x2="40773" y2="65653"/>
                        <a14:foregroundMark x1="33743" y1="66011" x2="33743" y2="66011"/>
                        <a14:foregroundMark x1="34622" y1="66905" x2="36731" y2="66369"/>
                        <a14:foregroundMark x1="38664" y1="65474" x2="38664" y2="65474"/>
                        <a14:foregroundMark x1="40422" y1="73345" x2="40422" y2="73345"/>
                        <a14:foregroundMark x1="39895" y1="78354" x2="39895" y2="78354"/>
                        <a14:foregroundMark x1="37610" y1="73345" x2="37610" y2="73345"/>
                        <a14:foregroundMark x1="38137" y1="71556" x2="38137" y2="71556"/>
                        <a14:foregroundMark x1="37786" y1="75671" x2="37786" y2="75671"/>
                        <a14:foregroundMark x1="39192" y1="76029" x2="39192" y2="76029"/>
                        <a14:foregroundMark x1="54482" y1="65474" x2="54482" y2="65474"/>
                        <a14:foregroundMark x1="54482" y1="64937" x2="54482" y2="64937"/>
                        <a14:foregroundMark x1="59754" y1="61896" x2="59754" y2="61896"/>
                        <a14:foregroundMark x1="61687" y1="56708" x2="61687" y2="56708"/>
                        <a14:foregroundMark x1="62390" y1="49553" x2="62390" y2="49553"/>
                        <a14:foregroundMark x1="62390" y1="43828" x2="62390" y2="43828"/>
                        <a14:foregroundMark x1="58875" y1="40429" x2="58875" y2="40429"/>
                        <a14:foregroundMark x1="54482" y1="35778" x2="54482" y2="35778"/>
                        <a14:foregroundMark x1="52197" y1="35599" x2="50439" y2="36136"/>
                        <a14:foregroundMark x1="45694" y1="36494" x2="45694" y2="36494"/>
                        <a14:foregroundMark x1="43058" y1="40250" x2="43058" y2="40250"/>
                        <a14:foregroundMark x1="41652" y1="45438" x2="41652" y2="46333"/>
                        <a14:foregroundMark x1="38664" y1="41145" x2="38664" y2="41145"/>
                        <a14:foregroundMark x1="36731" y1="46691" x2="36731" y2="46691"/>
                        <a14:foregroundMark x1="33743" y1="50268" x2="33216" y2="54383"/>
                        <a14:foregroundMark x1="33216" y1="54919" x2="33216" y2="54919"/>
                        <a14:foregroundMark x1="36907" y1="56887" x2="36907" y2="56887"/>
                        <a14:foregroundMark x1="39543" y1="59571" x2="39543" y2="59571"/>
                        <a14:foregroundMark x1="43058" y1="60465" x2="43058" y2="60465"/>
                        <a14:foregroundMark x1="43937" y1="60465" x2="45343" y2="59213"/>
                        <a14:foregroundMark x1="49385" y1="51878" x2="49385" y2="51878"/>
                        <a14:foregroundMark x1="50439" y1="50805" x2="50439" y2="50805"/>
                        <a14:foregroundMark x1="51142" y1="44007" x2="51142" y2="44007"/>
                        <a14:foregroundMark x1="50264" y1="44365" x2="46221" y2="47764"/>
                        <a14:foregroundMark x1="45694" y1="48658" x2="44991" y2="50268"/>
                        <a14:foregroundMark x1="44815" y1="51699" x2="44815" y2="52594"/>
                        <a14:foregroundMark x1="44815" y1="53488" x2="44991" y2="54383"/>
                        <a14:foregroundMark x1="45343" y1="55098" x2="48155" y2="56708"/>
                        <a14:foregroundMark x1="49385" y1="56708" x2="50791" y2="58140"/>
                        <a14:foregroundMark x1="57996" y1="55456" x2="57996" y2="55456"/>
                        <a14:foregroundMark x1="54833" y1="46333" x2="54833" y2="46333"/>
                        <a14:foregroundMark x1="51318" y1="48122" x2="51318" y2="48122"/>
                        <a14:foregroundMark x1="51670" y1="44544" x2="51670" y2="44544"/>
                        <a14:foregroundMark x1="50264" y1="44007" x2="50264" y2="44007"/>
                        <a14:foregroundMark x1="54482" y1="49016" x2="54482" y2="49016"/>
                        <a14:foregroundMark x1="51142" y1="50447" x2="51142" y2="50447"/>
                        <a14:foregroundMark x1="49385" y1="40787" x2="49385" y2="40787"/>
                        <a14:foregroundMark x1="47276" y1="42576" x2="47276" y2="42576"/>
                        <a14:foregroundMark x1="44112" y1="48479" x2="43937" y2="49553"/>
                        <a14:foregroundMark x1="39543" y1="52594" x2="39543" y2="52594"/>
                        <a14:foregroundMark x1="39895" y1="55993" x2="40773" y2="57245"/>
                        <a14:foregroundMark x1="45343" y1="61538" x2="45343" y2="61538"/>
                        <a14:foregroundMark x1="45343" y1="61896" x2="45343" y2="61896"/>
                        <a14:foregroundMark x1="46397" y1="61896" x2="53954" y2="63327"/>
                        <a14:foregroundMark x1="54482" y1="63327" x2="54482" y2="63327"/>
                        <a14:foregroundMark x1="58524" y1="58140" x2="58524" y2="58140"/>
                        <a14:foregroundMark x1="92267" y1="55456" x2="92267" y2="55456"/>
                        <a14:foregroundMark x1="92619" y1="55814" x2="92619" y2="55814"/>
                        <a14:foregroundMark x1="93497" y1="54383" x2="93497" y2="54383"/>
                        <a14:foregroundMark x1="93497" y1="58676" x2="93497" y2="58676"/>
                        <a14:foregroundMark x1="93146" y1="54383" x2="93146" y2="54383"/>
                        <a14:foregroundMark x1="93146" y1="56351" x2="93146" y2="56351"/>
                        <a14:foregroundMark x1="92794" y1="53488" x2="92794" y2="53488"/>
                      </a14:backgroundRemoval>
                    </a14:imgEffect>
                  </a14:imgLayer>
                </a14:imgProps>
              </a:ext>
              <a:ext uri="{28A0092B-C50C-407E-A947-70E740481C1C}">
                <a14:useLocalDpi xmlns:a14="http://schemas.microsoft.com/office/drawing/2010/main" val="0"/>
              </a:ext>
            </a:extLst>
          </a:blip>
          <a:srcRect/>
          <a:stretch/>
        </p:blipFill>
        <p:spPr>
          <a:xfrm>
            <a:off x="35496" y="1866311"/>
            <a:ext cx="4669084" cy="4587025"/>
          </a:xfrm>
          <a:prstGeom prst="rect">
            <a:avLst/>
          </a:prstGeom>
        </p:spPr>
      </p:pic>
      <p:sp>
        <p:nvSpPr>
          <p:cNvPr id="18434" name="AutoShape 40"/>
          <p:cNvSpPr>
            <a:spLocks noChangeArrowheads="1"/>
          </p:cNvSpPr>
          <p:nvPr/>
        </p:nvSpPr>
        <p:spPr bwMode="auto">
          <a:xfrm>
            <a:off x="235631" y="980728"/>
            <a:ext cx="4088024" cy="821384"/>
          </a:xfrm>
          <a:prstGeom prst="roundRect">
            <a:avLst>
              <a:gd name="adj" fmla="val 50000"/>
            </a:avLst>
          </a:prstGeom>
          <a:solidFill>
            <a:schemeClr val="bg1"/>
          </a:solidFill>
          <a:ln w="25400" algn="ctr">
            <a:solidFill>
              <a:schemeClr val="accent1"/>
            </a:solidFill>
            <a:round/>
            <a:headEnd type="none" w="lg" len="lg"/>
            <a:tailEnd type="none" w="lg" len="lg"/>
          </a:ln>
        </p:spPr>
        <p:txBody>
          <a:bodyPr wrap="none" lIns="90000" tIns="46800" rIns="90000" bIns="46800"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a:buClr>
                <a:srgbClr val="4F81BD"/>
              </a:buClr>
              <a:buFont typeface="Wingdings" panose="05000000000000000000" pitchFamily="2" charset="2"/>
              <a:buNone/>
              <a:defRPr/>
            </a:pPr>
            <a:r>
              <a:rPr lang="ja-JP" altLang="en-US" sz="3600" dirty="0">
                <a:solidFill>
                  <a:prstClr val="black">
                    <a:lumMod val="50000"/>
                  </a:prstClr>
                </a:solidFill>
                <a:latin typeface="メイリオ" panose="020B0604030504040204" pitchFamily="50" charset="-128"/>
                <a:ea typeface="メイリオ" panose="020B0604030504040204" pitchFamily="50" charset="-128"/>
                <a:cs typeface="メイリオ" panose="020B0604030504040204" pitchFamily="50" charset="-128"/>
              </a:rPr>
              <a:t>歳</a:t>
            </a:r>
            <a:r>
              <a:rPr lang="ja-JP" altLang="en-US" sz="3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入</a:t>
            </a:r>
            <a:r>
              <a:rPr lang="ja-JP" altLang="en-US" sz="3600" dirty="0">
                <a:solidFill>
                  <a:prstClr val="black">
                    <a:lumMod val="50000"/>
                  </a:prstClr>
                </a:solidFill>
                <a:latin typeface="メイリオ" panose="020B0604030504040204" pitchFamily="50" charset="-128"/>
                <a:ea typeface="メイリオ" panose="020B0604030504040204" pitchFamily="50" charset="-128"/>
                <a:cs typeface="メイリオ" panose="020B0604030504040204" pitchFamily="50" charset="-128"/>
              </a:rPr>
              <a:t>額</a:t>
            </a:r>
            <a:r>
              <a:rPr lang="ja-JP" altLang="en-US" sz="1800" dirty="0">
                <a:solidFill>
                  <a:prstClr val="black">
                    <a:lumMod val="50000"/>
                  </a:prstClr>
                </a:solidFill>
                <a:latin typeface="メイリオ" panose="020B0604030504040204" pitchFamily="50" charset="-128"/>
                <a:ea typeface="メイリオ" panose="020B0604030504040204" pitchFamily="50" charset="-128"/>
                <a:cs typeface="メイリオ" panose="020B0604030504040204" pitchFamily="50" charset="-128"/>
              </a:rPr>
              <a:t>内訳（単位：億円）</a:t>
            </a:r>
          </a:p>
        </p:txBody>
      </p:sp>
      <p:pic>
        <p:nvPicPr>
          <p:cNvPr id="12" name="図 11"/>
          <p:cNvPicPr>
            <a:picLocks noChangeAspect="1"/>
          </p:cNvPicPr>
          <p:nvPr/>
        </p:nvPicPr>
        <p:blipFill rotWithShape="1">
          <a:blip r:embed="rId5" cstate="print">
            <a:extLst>
              <a:ext uri="{28A0092B-C50C-407E-A947-70E740481C1C}">
                <a14:useLocalDpi xmlns:a14="http://schemas.microsoft.com/office/drawing/2010/main" val="0"/>
              </a:ext>
            </a:extLst>
          </a:blip>
          <a:srcRect l="7880"/>
          <a:stretch/>
        </p:blipFill>
        <p:spPr>
          <a:xfrm>
            <a:off x="4532392" y="2147537"/>
            <a:ext cx="4588119" cy="4521823"/>
          </a:xfrm>
          <a:prstGeom prst="rect">
            <a:avLst/>
          </a:prstGeom>
        </p:spPr>
      </p:pic>
      <p:sp>
        <p:nvSpPr>
          <p:cNvPr id="18436" name="AutoShape 41"/>
          <p:cNvSpPr>
            <a:spLocks noChangeArrowheads="1"/>
          </p:cNvSpPr>
          <p:nvPr/>
        </p:nvSpPr>
        <p:spPr bwMode="auto">
          <a:xfrm>
            <a:off x="4559286" y="980728"/>
            <a:ext cx="4333392" cy="821384"/>
          </a:xfrm>
          <a:prstGeom prst="roundRect">
            <a:avLst>
              <a:gd name="adj" fmla="val 50000"/>
            </a:avLst>
          </a:prstGeom>
          <a:solidFill>
            <a:schemeClr val="bg1"/>
          </a:solidFill>
          <a:ln w="25400" algn="ctr">
            <a:solidFill>
              <a:schemeClr val="accent1"/>
            </a:solidFill>
            <a:round/>
            <a:headEnd type="none" w="lg" len="lg"/>
            <a:tailEnd type="none" w="lg" len="lg"/>
          </a:ln>
        </p:spPr>
        <p:txBody>
          <a:bodyPr wrap="none" lIns="90000" tIns="46800" rIns="90000" bIns="46800"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a:buClr>
                <a:srgbClr val="4F81BD"/>
              </a:buClr>
              <a:buFont typeface="Wingdings" panose="05000000000000000000" pitchFamily="2" charset="2"/>
              <a:buNone/>
              <a:defRPr/>
            </a:pPr>
            <a:r>
              <a:rPr lang="ja-JP" altLang="en-US" sz="3600" dirty="0">
                <a:solidFill>
                  <a:prstClr val="black">
                    <a:lumMod val="50000"/>
                  </a:prstClr>
                </a:solidFill>
                <a:latin typeface="メイリオ" panose="020B0604030504040204" pitchFamily="50" charset="-128"/>
                <a:ea typeface="メイリオ" panose="020B0604030504040204" pitchFamily="50" charset="-128"/>
                <a:cs typeface="メイリオ" panose="020B0604030504040204" pitchFamily="50" charset="-128"/>
              </a:rPr>
              <a:t>歳</a:t>
            </a:r>
            <a:r>
              <a:rPr lang="ja-JP" altLang="en-US" sz="3600" dirty="0">
                <a:solidFill>
                  <a:srgbClr val="EEECE1">
                    <a:lumMod val="50000"/>
                  </a:srgbClr>
                </a:solidFill>
                <a:latin typeface="メイリオ" panose="020B0604030504040204" pitchFamily="50" charset="-128"/>
                <a:ea typeface="メイリオ" panose="020B0604030504040204" pitchFamily="50" charset="-128"/>
                <a:cs typeface="メイリオ" panose="020B0604030504040204" pitchFamily="50" charset="-128"/>
              </a:rPr>
              <a:t>出</a:t>
            </a:r>
            <a:r>
              <a:rPr lang="ja-JP" altLang="en-US" sz="3600" dirty="0">
                <a:solidFill>
                  <a:prstClr val="black">
                    <a:lumMod val="50000"/>
                  </a:prstClr>
                </a:solidFill>
                <a:latin typeface="メイリオ" panose="020B0604030504040204" pitchFamily="50" charset="-128"/>
                <a:ea typeface="メイリオ" panose="020B0604030504040204" pitchFamily="50" charset="-128"/>
                <a:cs typeface="メイリオ" panose="020B0604030504040204" pitchFamily="50" charset="-128"/>
              </a:rPr>
              <a:t>額</a:t>
            </a:r>
            <a:r>
              <a:rPr lang="ja-JP" altLang="en-US" sz="1800" dirty="0">
                <a:solidFill>
                  <a:prstClr val="black">
                    <a:lumMod val="50000"/>
                  </a:prstClr>
                </a:solidFill>
                <a:latin typeface="メイリオ" panose="020B0604030504040204" pitchFamily="50" charset="-128"/>
                <a:ea typeface="メイリオ" panose="020B0604030504040204" pitchFamily="50" charset="-128"/>
                <a:cs typeface="メイリオ" panose="020B0604030504040204" pitchFamily="50" charset="-128"/>
              </a:rPr>
              <a:t>内訳（単位：億円）</a:t>
            </a:r>
          </a:p>
        </p:txBody>
      </p:sp>
      <p:sp>
        <p:nvSpPr>
          <p:cNvPr id="18440" name="Rectangle 32"/>
          <p:cNvSpPr>
            <a:spLocks noChangeArrowheads="1"/>
          </p:cNvSpPr>
          <p:nvPr/>
        </p:nvSpPr>
        <p:spPr bwMode="auto">
          <a:xfrm>
            <a:off x="107950" y="454025"/>
            <a:ext cx="885666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FontTx/>
              <a:buNone/>
            </a:pPr>
            <a:endParaRPr lang="ja-JP" altLang="en-US" dirty="0">
              <a:solidFill>
                <a:srgbClr val="333333"/>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441" name="Rectangle 5"/>
          <p:cNvSpPr>
            <a:spLocks noChangeArrowheads="1"/>
          </p:cNvSpPr>
          <p:nvPr/>
        </p:nvSpPr>
        <p:spPr bwMode="auto">
          <a:xfrm>
            <a:off x="0" y="0"/>
            <a:ext cx="9140825"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FontTx/>
              <a:buNone/>
            </a:pPr>
            <a:endPar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タイトル 4"/>
          <p:cNvSpPr>
            <a:spLocks noGrp="1"/>
          </p:cNvSpPr>
          <p:nvPr>
            <p:ph type="title"/>
          </p:nvPr>
        </p:nvSpPr>
        <p:spPr>
          <a:xfrm>
            <a:off x="1092212" y="188640"/>
            <a:ext cx="7056784" cy="605623"/>
          </a:xfrm>
        </p:spPr>
        <p:txBody>
          <a:bodyPr>
            <a:normAutofit/>
          </a:bodyPr>
          <a:lstStyle/>
          <a:p>
            <a:pPr algn="ctr">
              <a:tabLst>
                <a:tab pos="1885950" algn="l"/>
              </a:tabLst>
            </a:pP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財政の現状</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（令和２年度一般会計</a:t>
            </a:r>
            <a:r>
              <a:rPr lang="ja-JP" altLang="en-US"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当初</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予算</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パイ 3"/>
          <p:cNvSpPr/>
          <p:nvPr/>
        </p:nvSpPr>
        <p:spPr>
          <a:xfrm rot="16200000">
            <a:off x="89359" y="2042701"/>
            <a:ext cx="4356773" cy="4320479"/>
          </a:xfrm>
          <a:prstGeom prst="pie">
            <a:avLst>
              <a:gd name="adj1" fmla="val 0"/>
              <a:gd name="adj2" fmla="val 14778278"/>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22" name="パイ 21"/>
          <p:cNvSpPr/>
          <p:nvPr/>
        </p:nvSpPr>
        <p:spPr>
          <a:xfrm rot="16200000">
            <a:off x="4605584" y="2175114"/>
            <a:ext cx="4406460" cy="4374682"/>
          </a:xfrm>
          <a:prstGeom prst="pie">
            <a:avLst>
              <a:gd name="adj1" fmla="val 0"/>
              <a:gd name="adj2" fmla="val 16663573"/>
            </a:avLst>
          </a:prstGeom>
          <a:noFill/>
          <a:ln w="571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23" name="パイ 22"/>
          <p:cNvSpPr/>
          <p:nvPr/>
        </p:nvSpPr>
        <p:spPr>
          <a:xfrm rot="16200000">
            <a:off x="4620293" y="2167811"/>
            <a:ext cx="4406460" cy="4374682"/>
          </a:xfrm>
          <a:prstGeom prst="pie">
            <a:avLst>
              <a:gd name="adj1" fmla="val 0"/>
              <a:gd name="adj2" fmla="val 14578670"/>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grpSp>
        <p:nvGrpSpPr>
          <p:cNvPr id="9" name="グループ化 8"/>
          <p:cNvGrpSpPr/>
          <p:nvPr/>
        </p:nvGrpSpPr>
        <p:grpSpPr>
          <a:xfrm>
            <a:off x="3419872" y="2780865"/>
            <a:ext cx="4471399" cy="4356774"/>
            <a:chOff x="3710928" y="2719128"/>
            <a:chExt cx="4471399" cy="4356774"/>
          </a:xfrm>
        </p:grpSpPr>
        <p:sp>
          <p:nvSpPr>
            <p:cNvPr id="6" name="パイ 5"/>
            <p:cNvSpPr/>
            <p:nvPr/>
          </p:nvSpPr>
          <p:spPr>
            <a:xfrm>
              <a:off x="3710928" y="2719128"/>
              <a:ext cx="4471399" cy="4356774"/>
            </a:xfrm>
            <a:prstGeom prst="pie">
              <a:avLst>
                <a:gd name="adj1" fmla="val 9219291"/>
                <a:gd name="adj2" fmla="val 1131486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7" name="テキスト ボックス 6"/>
            <p:cNvSpPr txBox="1"/>
            <p:nvPr/>
          </p:nvSpPr>
          <p:spPr>
            <a:xfrm>
              <a:off x="3741100" y="4738608"/>
              <a:ext cx="1583217" cy="646331"/>
            </a:xfrm>
            <a:prstGeom prst="rect">
              <a:avLst/>
            </a:prstGeom>
            <a:noFill/>
          </p:spPr>
          <p:txBody>
            <a:bodyPr wrap="square" rtlCol="0">
              <a:spAutoFit/>
            </a:bodyPr>
            <a:lstStyle/>
            <a:p>
              <a:r>
                <a:rPr lang="ja-JP" altLang="en-US" sz="1600" b="1" dirty="0">
                  <a:solidFill>
                    <a:prstClr val="black"/>
                  </a:solidFill>
                  <a:latin typeface="メイリオ" panose="020B0604030504040204" pitchFamily="50" charset="-128"/>
                  <a:ea typeface="メイリオ" panose="020B0604030504040204" pitchFamily="50" charset="-128"/>
                </a:rPr>
                <a:t>令和２年度の</a:t>
              </a:r>
              <a:endParaRPr lang="en-US" altLang="ja-JP" sz="1600" b="1" dirty="0">
                <a:solidFill>
                  <a:prstClr val="black"/>
                </a:solidFill>
                <a:latin typeface="メイリオ" panose="020B0604030504040204" pitchFamily="50" charset="-128"/>
                <a:ea typeface="メイリオ" panose="020B0604030504040204" pitchFamily="50" charset="-128"/>
              </a:endParaRPr>
            </a:p>
            <a:p>
              <a:r>
                <a:rPr lang="ja-JP" altLang="en-US" sz="2000" b="1" dirty="0">
                  <a:solidFill>
                    <a:srgbClr val="C00000"/>
                  </a:solidFill>
                  <a:latin typeface="メイリオ" panose="020B0604030504040204" pitchFamily="50" charset="-128"/>
                  <a:ea typeface="メイリオ" panose="020B0604030504040204" pitchFamily="50" charset="-128"/>
                </a:rPr>
                <a:t>赤字約</a:t>
              </a:r>
              <a:r>
                <a:rPr lang="en-US" altLang="ja-JP" sz="2000" b="1" dirty="0">
                  <a:solidFill>
                    <a:srgbClr val="C00000"/>
                  </a:solidFill>
                  <a:latin typeface="メイリオ" panose="020B0604030504040204" pitchFamily="50" charset="-128"/>
                  <a:ea typeface="メイリオ" panose="020B0604030504040204" pitchFamily="50" charset="-128"/>
                </a:rPr>
                <a:t>14</a:t>
              </a:r>
              <a:r>
                <a:rPr lang="ja-JP" altLang="en-US" sz="2000" b="1" dirty="0">
                  <a:solidFill>
                    <a:srgbClr val="C00000"/>
                  </a:solidFill>
                  <a:latin typeface="メイリオ" panose="020B0604030504040204" pitchFamily="50" charset="-128"/>
                  <a:ea typeface="メイリオ" panose="020B0604030504040204" pitchFamily="50" charset="-128"/>
                </a:rPr>
                <a:t>兆</a:t>
              </a:r>
            </a:p>
          </p:txBody>
        </p:sp>
      </p:grpSp>
      <p:sp>
        <p:nvSpPr>
          <p:cNvPr id="2" name="スライド番号プレースホルダー 1"/>
          <p:cNvSpPr>
            <a:spLocks noGrp="1"/>
          </p:cNvSpPr>
          <p:nvPr>
            <p:ph type="sldNum" sz="quarter" idx="12"/>
          </p:nvPr>
        </p:nvSpPr>
        <p:spPr/>
        <p:txBody>
          <a:bodyPr/>
          <a:lstStyle/>
          <a:p>
            <a:fld id="{B0FF6F17-0D75-4A52-9621-CC0F8D8CB105}" type="slidenum">
              <a:rPr lang="ja-JP" altLang="en-US" smtClean="0">
                <a:solidFill>
                  <a:prstClr val="black">
                    <a:tint val="75000"/>
                  </a:prstClr>
                </a:solidFill>
              </a:rPr>
              <a:pPr/>
              <a:t>2</a:t>
            </a:fld>
            <a:endParaRPr lang="ja-JP" altLang="en-US">
              <a:solidFill>
                <a:prstClr val="black">
                  <a:tint val="75000"/>
                </a:prstClr>
              </a:solidFill>
            </a:endParaRPr>
          </a:p>
        </p:txBody>
      </p:sp>
    </p:spTree>
    <p:extLst>
      <p:ext uri="{BB962C8B-B14F-4D97-AF65-F5344CB8AC3E}">
        <p14:creationId xmlns:p14="http://schemas.microsoft.com/office/powerpoint/2010/main" val="2320924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80">
                                          <p:stCondLst>
                                            <p:cond delay="0"/>
                                          </p:stCondLst>
                                        </p:cTn>
                                        <p:tgtEl>
                                          <p:spTgt spid="22"/>
                                        </p:tgtEl>
                                      </p:cBhvr>
                                    </p:animEffect>
                                    <p:anim calcmode="lin" valueType="num">
                                      <p:cBhvr>
                                        <p:cTn id="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3" dur="26">
                                          <p:stCondLst>
                                            <p:cond delay="650"/>
                                          </p:stCondLst>
                                        </p:cTn>
                                        <p:tgtEl>
                                          <p:spTgt spid="22"/>
                                        </p:tgtEl>
                                      </p:cBhvr>
                                      <p:to x="100000" y="60000"/>
                                    </p:animScale>
                                    <p:animScale>
                                      <p:cBhvr>
                                        <p:cTn id="14" dur="166" decel="50000">
                                          <p:stCondLst>
                                            <p:cond delay="676"/>
                                          </p:stCondLst>
                                        </p:cTn>
                                        <p:tgtEl>
                                          <p:spTgt spid="22"/>
                                        </p:tgtEl>
                                      </p:cBhvr>
                                      <p:to x="100000" y="100000"/>
                                    </p:animScale>
                                    <p:animScale>
                                      <p:cBhvr>
                                        <p:cTn id="15" dur="26">
                                          <p:stCondLst>
                                            <p:cond delay="1312"/>
                                          </p:stCondLst>
                                        </p:cTn>
                                        <p:tgtEl>
                                          <p:spTgt spid="22"/>
                                        </p:tgtEl>
                                      </p:cBhvr>
                                      <p:to x="100000" y="80000"/>
                                    </p:animScale>
                                    <p:animScale>
                                      <p:cBhvr>
                                        <p:cTn id="16" dur="166" decel="50000">
                                          <p:stCondLst>
                                            <p:cond delay="1338"/>
                                          </p:stCondLst>
                                        </p:cTn>
                                        <p:tgtEl>
                                          <p:spTgt spid="22"/>
                                        </p:tgtEl>
                                      </p:cBhvr>
                                      <p:to x="100000" y="100000"/>
                                    </p:animScale>
                                    <p:animScale>
                                      <p:cBhvr>
                                        <p:cTn id="17" dur="26">
                                          <p:stCondLst>
                                            <p:cond delay="1642"/>
                                          </p:stCondLst>
                                        </p:cTn>
                                        <p:tgtEl>
                                          <p:spTgt spid="22"/>
                                        </p:tgtEl>
                                      </p:cBhvr>
                                      <p:to x="100000" y="90000"/>
                                    </p:animScale>
                                    <p:animScale>
                                      <p:cBhvr>
                                        <p:cTn id="18" dur="166" decel="50000">
                                          <p:stCondLst>
                                            <p:cond delay="1668"/>
                                          </p:stCondLst>
                                        </p:cTn>
                                        <p:tgtEl>
                                          <p:spTgt spid="22"/>
                                        </p:tgtEl>
                                      </p:cBhvr>
                                      <p:to x="100000" y="100000"/>
                                    </p:animScale>
                                    <p:animScale>
                                      <p:cBhvr>
                                        <p:cTn id="19" dur="26">
                                          <p:stCondLst>
                                            <p:cond delay="1808"/>
                                          </p:stCondLst>
                                        </p:cTn>
                                        <p:tgtEl>
                                          <p:spTgt spid="22"/>
                                        </p:tgtEl>
                                      </p:cBhvr>
                                      <p:to x="100000" y="95000"/>
                                    </p:animScale>
                                    <p:animScale>
                                      <p:cBhvr>
                                        <p:cTn id="20" dur="166" decel="50000">
                                          <p:stCondLst>
                                            <p:cond delay="1834"/>
                                          </p:stCondLst>
                                        </p:cTn>
                                        <p:tgtEl>
                                          <p:spTgt spid="2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2000" fill="hold"/>
                                        <p:tgtEl>
                                          <p:spTgt spid="23"/>
                                        </p:tgtEl>
                                        <p:attrNameLst>
                                          <p:attrName>ppt_x</p:attrName>
                                        </p:attrNameLst>
                                      </p:cBhvr>
                                      <p:tavLst>
                                        <p:tav tm="0">
                                          <p:val>
                                            <p:strVal val="0-#ppt_w/2"/>
                                          </p:val>
                                        </p:tav>
                                        <p:tav tm="100000">
                                          <p:val>
                                            <p:strVal val="#ppt_x"/>
                                          </p:val>
                                        </p:tav>
                                      </p:tavLst>
                                    </p:anim>
                                    <p:anim calcmode="lin" valueType="num">
                                      <p:cBhvr additive="base">
                                        <p:cTn id="42" dur="2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000"/>
                                        <p:tgtEl>
                                          <p:spTgt spid="9"/>
                                        </p:tgtEl>
                                      </p:cBhvr>
                                    </p:animEffect>
                                    <p:anim calcmode="lin" valueType="num">
                                      <p:cBhvr>
                                        <p:cTn id="48" dur="2000" fill="hold"/>
                                        <p:tgtEl>
                                          <p:spTgt spid="9"/>
                                        </p:tgtEl>
                                        <p:attrNameLst>
                                          <p:attrName>ppt_w</p:attrName>
                                        </p:attrNameLst>
                                      </p:cBhvr>
                                      <p:tavLst>
                                        <p:tav tm="0" fmla="#ppt_w*sin(2.5*pi*$)">
                                          <p:val>
                                            <p:fltVal val="0"/>
                                          </p:val>
                                        </p:tav>
                                        <p:tav tm="100000">
                                          <p:val>
                                            <p:fltVal val="1"/>
                                          </p:val>
                                        </p:tav>
                                      </p:tavLst>
                                    </p:anim>
                                    <p:anim calcmode="lin" valueType="num">
                                      <p:cBhvr>
                                        <p:cTn id="4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 xmlns:a16="http://schemas.microsoft.com/office/drawing/2014/main" id="{8CA4EE65-1A4E-4004-B361-7CD9467697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8" y="2024554"/>
            <a:ext cx="4519636" cy="4412809"/>
          </a:xfrm>
          <a:prstGeom prst="rect">
            <a:avLst/>
          </a:prstGeom>
        </p:spPr>
      </p:pic>
      <p:pic>
        <p:nvPicPr>
          <p:cNvPr id="8" name="図 7">
            <a:extLst>
              <a:ext uri="{FF2B5EF4-FFF2-40B4-BE49-F238E27FC236}">
                <a16:creationId xmlns="" xmlns:a16="http://schemas.microsoft.com/office/drawing/2014/main" id="{15F900B8-1442-4482-A39D-DFDC881147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2" y="2132856"/>
            <a:ext cx="4510872" cy="4481944"/>
          </a:xfrm>
          <a:prstGeom prst="rect">
            <a:avLst/>
          </a:prstGeom>
        </p:spPr>
      </p:pic>
      <p:sp>
        <p:nvSpPr>
          <p:cNvPr id="18434" name="AutoShape 40"/>
          <p:cNvSpPr>
            <a:spLocks noChangeArrowheads="1"/>
          </p:cNvSpPr>
          <p:nvPr/>
        </p:nvSpPr>
        <p:spPr bwMode="auto">
          <a:xfrm>
            <a:off x="235631" y="980728"/>
            <a:ext cx="4088024" cy="821384"/>
          </a:xfrm>
          <a:prstGeom prst="roundRect">
            <a:avLst>
              <a:gd name="adj" fmla="val 50000"/>
            </a:avLst>
          </a:prstGeom>
          <a:solidFill>
            <a:schemeClr val="bg1"/>
          </a:solidFill>
          <a:ln w="25400" algn="ctr">
            <a:solidFill>
              <a:schemeClr val="accent1"/>
            </a:solidFill>
            <a:round/>
            <a:headEnd type="none" w="lg" len="lg"/>
            <a:tailEnd type="none" w="lg" len="lg"/>
          </a:ln>
        </p:spPr>
        <p:txBody>
          <a:bodyPr wrap="none" lIns="90000" tIns="46800" rIns="90000" bIns="46800"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a:buClr>
                <a:srgbClr val="4F81BD"/>
              </a:buClr>
              <a:buFont typeface="Wingdings" panose="05000000000000000000" pitchFamily="2" charset="2"/>
              <a:buNone/>
              <a:defRPr/>
            </a:pPr>
            <a:r>
              <a:rPr lang="ja-JP" altLang="en-US" sz="3600" dirty="0">
                <a:solidFill>
                  <a:prstClr val="black">
                    <a:lumMod val="50000"/>
                  </a:prstClr>
                </a:solidFill>
                <a:latin typeface="メイリオ" panose="020B0604030504040204" pitchFamily="50" charset="-128"/>
                <a:ea typeface="メイリオ" panose="020B0604030504040204" pitchFamily="50" charset="-128"/>
                <a:cs typeface="メイリオ" panose="020B0604030504040204" pitchFamily="50" charset="-128"/>
              </a:rPr>
              <a:t>歳</a:t>
            </a:r>
            <a:r>
              <a:rPr lang="ja-JP" altLang="en-US" sz="3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入</a:t>
            </a:r>
            <a:r>
              <a:rPr lang="ja-JP" altLang="en-US" sz="3600" dirty="0">
                <a:solidFill>
                  <a:prstClr val="black">
                    <a:lumMod val="50000"/>
                  </a:prstClr>
                </a:solidFill>
                <a:latin typeface="メイリオ" panose="020B0604030504040204" pitchFamily="50" charset="-128"/>
                <a:ea typeface="メイリオ" panose="020B0604030504040204" pitchFamily="50" charset="-128"/>
                <a:cs typeface="メイリオ" panose="020B0604030504040204" pitchFamily="50" charset="-128"/>
              </a:rPr>
              <a:t>額</a:t>
            </a:r>
            <a:r>
              <a:rPr lang="ja-JP" altLang="en-US" sz="1800" dirty="0">
                <a:solidFill>
                  <a:prstClr val="black">
                    <a:lumMod val="50000"/>
                  </a:prstClr>
                </a:solidFill>
                <a:latin typeface="メイリオ" panose="020B0604030504040204" pitchFamily="50" charset="-128"/>
                <a:ea typeface="メイリオ" panose="020B0604030504040204" pitchFamily="50" charset="-128"/>
                <a:cs typeface="メイリオ" panose="020B0604030504040204" pitchFamily="50" charset="-128"/>
              </a:rPr>
              <a:t>内訳（単位：億円）</a:t>
            </a:r>
          </a:p>
        </p:txBody>
      </p:sp>
      <p:sp>
        <p:nvSpPr>
          <p:cNvPr id="18436" name="AutoShape 41"/>
          <p:cNvSpPr>
            <a:spLocks noChangeArrowheads="1"/>
          </p:cNvSpPr>
          <p:nvPr/>
        </p:nvSpPr>
        <p:spPr bwMode="auto">
          <a:xfrm>
            <a:off x="4559286" y="980728"/>
            <a:ext cx="4333392" cy="821384"/>
          </a:xfrm>
          <a:prstGeom prst="roundRect">
            <a:avLst>
              <a:gd name="adj" fmla="val 50000"/>
            </a:avLst>
          </a:prstGeom>
          <a:solidFill>
            <a:schemeClr val="bg1"/>
          </a:solidFill>
          <a:ln w="25400" algn="ctr">
            <a:solidFill>
              <a:schemeClr val="accent1"/>
            </a:solidFill>
            <a:round/>
            <a:headEnd type="none" w="lg" len="lg"/>
            <a:tailEnd type="none" w="lg" len="lg"/>
          </a:ln>
        </p:spPr>
        <p:txBody>
          <a:bodyPr wrap="none" lIns="90000" tIns="46800" rIns="90000" bIns="46800"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a:buClr>
                <a:srgbClr val="4F81BD"/>
              </a:buClr>
              <a:buFont typeface="Wingdings" panose="05000000000000000000" pitchFamily="2" charset="2"/>
              <a:buNone/>
              <a:defRPr/>
            </a:pPr>
            <a:r>
              <a:rPr lang="ja-JP" altLang="en-US" sz="3600" dirty="0">
                <a:solidFill>
                  <a:prstClr val="black">
                    <a:lumMod val="50000"/>
                  </a:prstClr>
                </a:solidFill>
                <a:latin typeface="メイリオ" panose="020B0604030504040204" pitchFamily="50" charset="-128"/>
                <a:ea typeface="メイリオ" panose="020B0604030504040204" pitchFamily="50" charset="-128"/>
                <a:cs typeface="メイリオ" panose="020B0604030504040204" pitchFamily="50" charset="-128"/>
              </a:rPr>
              <a:t>歳</a:t>
            </a:r>
            <a:r>
              <a:rPr lang="ja-JP" altLang="en-US" sz="3600" dirty="0">
                <a:solidFill>
                  <a:srgbClr val="EEECE1">
                    <a:lumMod val="50000"/>
                  </a:srgbClr>
                </a:solidFill>
                <a:latin typeface="メイリオ" panose="020B0604030504040204" pitchFamily="50" charset="-128"/>
                <a:ea typeface="メイリオ" panose="020B0604030504040204" pitchFamily="50" charset="-128"/>
                <a:cs typeface="メイリオ" panose="020B0604030504040204" pitchFamily="50" charset="-128"/>
              </a:rPr>
              <a:t>出</a:t>
            </a:r>
            <a:r>
              <a:rPr lang="ja-JP" altLang="en-US" sz="3600" dirty="0">
                <a:solidFill>
                  <a:prstClr val="black">
                    <a:lumMod val="50000"/>
                  </a:prstClr>
                </a:solidFill>
                <a:latin typeface="メイリオ" panose="020B0604030504040204" pitchFamily="50" charset="-128"/>
                <a:ea typeface="メイリオ" panose="020B0604030504040204" pitchFamily="50" charset="-128"/>
                <a:cs typeface="メイリオ" panose="020B0604030504040204" pitchFamily="50" charset="-128"/>
              </a:rPr>
              <a:t>額</a:t>
            </a:r>
            <a:r>
              <a:rPr lang="ja-JP" altLang="en-US" sz="1800" dirty="0">
                <a:solidFill>
                  <a:prstClr val="black">
                    <a:lumMod val="50000"/>
                  </a:prstClr>
                </a:solidFill>
                <a:latin typeface="メイリオ" panose="020B0604030504040204" pitchFamily="50" charset="-128"/>
                <a:ea typeface="メイリオ" panose="020B0604030504040204" pitchFamily="50" charset="-128"/>
                <a:cs typeface="メイリオ" panose="020B0604030504040204" pitchFamily="50" charset="-128"/>
              </a:rPr>
              <a:t>内訳（単位：億円）</a:t>
            </a:r>
          </a:p>
        </p:txBody>
      </p:sp>
      <p:sp>
        <p:nvSpPr>
          <p:cNvPr id="18440" name="Rectangle 32"/>
          <p:cNvSpPr>
            <a:spLocks noChangeArrowheads="1"/>
          </p:cNvSpPr>
          <p:nvPr/>
        </p:nvSpPr>
        <p:spPr bwMode="auto">
          <a:xfrm>
            <a:off x="107950" y="454025"/>
            <a:ext cx="885666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FontTx/>
              <a:buNone/>
            </a:pPr>
            <a:endParaRPr lang="ja-JP" altLang="en-US" dirty="0">
              <a:solidFill>
                <a:srgbClr val="333333"/>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441" name="Rectangle 5"/>
          <p:cNvSpPr>
            <a:spLocks noChangeArrowheads="1"/>
          </p:cNvSpPr>
          <p:nvPr/>
        </p:nvSpPr>
        <p:spPr bwMode="auto">
          <a:xfrm>
            <a:off x="0" y="0"/>
            <a:ext cx="9140825"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FontTx/>
              <a:buNone/>
            </a:pPr>
            <a:endPar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タイトル 4"/>
          <p:cNvSpPr>
            <a:spLocks noGrp="1"/>
          </p:cNvSpPr>
          <p:nvPr>
            <p:ph type="title"/>
          </p:nvPr>
        </p:nvSpPr>
        <p:spPr>
          <a:xfrm>
            <a:off x="395536" y="236133"/>
            <a:ext cx="8497142" cy="605623"/>
          </a:xfrm>
        </p:spPr>
        <p:txBody>
          <a:bodyPr>
            <a:normAutofit/>
          </a:bodyPr>
          <a:lstStyle/>
          <a:p>
            <a:pPr algn="ctr">
              <a:tabLst>
                <a:tab pos="1885950" algn="l"/>
              </a:tabLst>
            </a:pP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財政の現状</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（令和２年度一般会計</a:t>
            </a:r>
            <a:r>
              <a:rPr lang="zh-TW" altLang="en-US"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第２次補正後</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予算）</a:t>
            </a:r>
            <a:endParaRPr kumimoji="1"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パイ 3"/>
          <p:cNvSpPr/>
          <p:nvPr/>
        </p:nvSpPr>
        <p:spPr>
          <a:xfrm rot="16200000">
            <a:off x="89359" y="2042701"/>
            <a:ext cx="4356773" cy="4320479"/>
          </a:xfrm>
          <a:prstGeom prst="pie">
            <a:avLst>
              <a:gd name="adj1" fmla="val 0"/>
              <a:gd name="adj2" fmla="val 9420450"/>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22" name="パイ 21"/>
          <p:cNvSpPr/>
          <p:nvPr/>
        </p:nvSpPr>
        <p:spPr>
          <a:xfrm rot="16200000">
            <a:off x="4610768" y="2175810"/>
            <a:ext cx="4406460" cy="4374682"/>
          </a:xfrm>
          <a:prstGeom prst="pie">
            <a:avLst>
              <a:gd name="adj1" fmla="val 0"/>
              <a:gd name="adj2" fmla="val 18295073"/>
            </a:avLst>
          </a:prstGeom>
          <a:noFill/>
          <a:ln w="571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grpSp>
        <p:nvGrpSpPr>
          <p:cNvPr id="9" name="グループ化 8"/>
          <p:cNvGrpSpPr/>
          <p:nvPr/>
        </p:nvGrpSpPr>
        <p:grpSpPr>
          <a:xfrm>
            <a:off x="3635896" y="3169399"/>
            <a:ext cx="4374683" cy="4335255"/>
            <a:chOff x="3843134" y="2756144"/>
            <a:chExt cx="4374683" cy="4335255"/>
          </a:xfrm>
        </p:grpSpPr>
        <p:sp>
          <p:nvSpPr>
            <p:cNvPr id="6" name="パイ 5"/>
            <p:cNvSpPr/>
            <p:nvPr/>
          </p:nvSpPr>
          <p:spPr>
            <a:xfrm>
              <a:off x="3843134" y="2756144"/>
              <a:ext cx="4374683" cy="4335255"/>
            </a:xfrm>
            <a:prstGeom prst="pie">
              <a:avLst>
                <a:gd name="adj1" fmla="val 4050566"/>
                <a:gd name="adj2" fmla="val 1293307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7" name="テキスト ボックス 6"/>
            <p:cNvSpPr txBox="1"/>
            <p:nvPr/>
          </p:nvSpPr>
          <p:spPr>
            <a:xfrm>
              <a:off x="4283010" y="5042137"/>
              <a:ext cx="1649926" cy="646331"/>
            </a:xfrm>
            <a:prstGeom prst="rect">
              <a:avLst/>
            </a:prstGeom>
            <a:noFill/>
          </p:spPr>
          <p:txBody>
            <a:bodyPr wrap="square" rtlCol="0">
              <a:spAutoFit/>
            </a:bodyPr>
            <a:lstStyle/>
            <a:p>
              <a:r>
                <a:rPr lang="ja-JP" altLang="en-US" sz="1600" b="1" dirty="0">
                  <a:solidFill>
                    <a:prstClr val="black"/>
                  </a:solidFill>
                  <a:latin typeface="メイリオ" panose="020B0604030504040204" pitchFamily="50" charset="-128"/>
                  <a:ea typeface="メイリオ" panose="020B0604030504040204" pitchFamily="50" charset="-128"/>
                </a:rPr>
                <a:t>令和２年度の</a:t>
              </a:r>
              <a:endParaRPr lang="en-US" altLang="ja-JP" sz="1600" b="1" dirty="0">
                <a:solidFill>
                  <a:prstClr val="black"/>
                </a:solidFill>
                <a:latin typeface="メイリオ" panose="020B0604030504040204" pitchFamily="50" charset="-128"/>
                <a:ea typeface="メイリオ" panose="020B0604030504040204" pitchFamily="50" charset="-128"/>
              </a:endParaRPr>
            </a:p>
            <a:p>
              <a:r>
                <a:rPr lang="ja-JP" altLang="en-US" sz="2000" b="1" dirty="0">
                  <a:solidFill>
                    <a:srgbClr val="C00000"/>
                  </a:solidFill>
                  <a:latin typeface="メイリオ" panose="020B0604030504040204" pitchFamily="50" charset="-128"/>
                  <a:ea typeface="メイリオ" panose="020B0604030504040204" pitchFamily="50" charset="-128"/>
                </a:rPr>
                <a:t>赤字約</a:t>
              </a:r>
              <a:r>
                <a:rPr lang="en-US" altLang="ja-JP" sz="2000" b="1" dirty="0">
                  <a:solidFill>
                    <a:srgbClr val="C00000"/>
                  </a:solidFill>
                  <a:latin typeface="メイリオ" panose="020B0604030504040204" pitchFamily="50" charset="-128"/>
                  <a:ea typeface="メイリオ" panose="020B0604030504040204" pitchFamily="50" charset="-128"/>
                </a:rPr>
                <a:t>66</a:t>
              </a:r>
              <a:r>
                <a:rPr lang="ja-JP" altLang="en-US" sz="2000" b="1" dirty="0">
                  <a:solidFill>
                    <a:srgbClr val="C00000"/>
                  </a:solidFill>
                  <a:latin typeface="メイリオ" panose="020B0604030504040204" pitchFamily="50" charset="-128"/>
                  <a:ea typeface="メイリオ" panose="020B0604030504040204" pitchFamily="50" charset="-128"/>
                </a:rPr>
                <a:t>兆</a:t>
              </a:r>
            </a:p>
          </p:txBody>
        </p:sp>
      </p:grpSp>
      <p:sp>
        <p:nvSpPr>
          <p:cNvPr id="23" name="パイ 22"/>
          <p:cNvSpPr/>
          <p:nvPr/>
        </p:nvSpPr>
        <p:spPr>
          <a:xfrm rot="16200000">
            <a:off x="4620293" y="2167811"/>
            <a:ext cx="4406460" cy="4374682"/>
          </a:xfrm>
          <a:prstGeom prst="pie">
            <a:avLst>
              <a:gd name="adj1" fmla="val 0"/>
              <a:gd name="adj2" fmla="val 9480369"/>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2" name="スライド番号プレースホルダー 1"/>
          <p:cNvSpPr>
            <a:spLocks noGrp="1"/>
          </p:cNvSpPr>
          <p:nvPr>
            <p:ph type="sldNum" sz="quarter" idx="12"/>
          </p:nvPr>
        </p:nvSpPr>
        <p:spPr/>
        <p:txBody>
          <a:bodyPr/>
          <a:lstStyle/>
          <a:p>
            <a:fld id="{B0FF6F17-0D75-4A52-9621-CC0F8D8CB105}" type="slidenum">
              <a:rPr lang="ja-JP" altLang="en-US" smtClean="0">
                <a:solidFill>
                  <a:prstClr val="black">
                    <a:tint val="75000"/>
                  </a:prstClr>
                </a:solidFill>
              </a:rPr>
              <a:pPr/>
              <a:t>3</a:t>
            </a:fld>
            <a:endParaRPr lang="ja-JP" altLang="en-US">
              <a:solidFill>
                <a:prstClr val="black">
                  <a:tint val="75000"/>
                </a:prstClr>
              </a:solidFill>
            </a:endParaRPr>
          </a:p>
        </p:txBody>
      </p:sp>
    </p:spTree>
    <p:extLst>
      <p:ext uri="{BB962C8B-B14F-4D97-AF65-F5344CB8AC3E}">
        <p14:creationId xmlns:p14="http://schemas.microsoft.com/office/powerpoint/2010/main" val="1036563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80">
                                          <p:stCondLst>
                                            <p:cond delay="0"/>
                                          </p:stCondLst>
                                        </p:cTn>
                                        <p:tgtEl>
                                          <p:spTgt spid="22"/>
                                        </p:tgtEl>
                                      </p:cBhvr>
                                    </p:animEffect>
                                    <p:anim calcmode="lin" valueType="num">
                                      <p:cBhvr>
                                        <p:cTn id="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3" dur="26">
                                          <p:stCondLst>
                                            <p:cond delay="650"/>
                                          </p:stCondLst>
                                        </p:cTn>
                                        <p:tgtEl>
                                          <p:spTgt spid="22"/>
                                        </p:tgtEl>
                                      </p:cBhvr>
                                      <p:to x="100000" y="60000"/>
                                    </p:animScale>
                                    <p:animScale>
                                      <p:cBhvr>
                                        <p:cTn id="14" dur="166" decel="50000">
                                          <p:stCondLst>
                                            <p:cond delay="676"/>
                                          </p:stCondLst>
                                        </p:cTn>
                                        <p:tgtEl>
                                          <p:spTgt spid="22"/>
                                        </p:tgtEl>
                                      </p:cBhvr>
                                      <p:to x="100000" y="100000"/>
                                    </p:animScale>
                                    <p:animScale>
                                      <p:cBhvr>
                                        <p:cTn id="15" dur="26">
                                          <p:stCondLst>
                                            <p:cond delay="1312"/>
                                          </p:stCondLst>
                                        </p:cTn>
                                        <p:tgtEl>
                                          <p:spTgt spid="22"/>
                                        </p:tgtEl>
                                      </p:cBhvr>
                                      <p:to x="100000" y="80000"/>
                                    </p:animScale>
                                    <p:animScale>
                                      <p:cBhvr>
                                        <p:cTn id="16" dur="166" decel="50000">
                                          <p:stCondLst>
                                            <p:cond delay="1338"/>
                                          </p:stCondLst>
                                        </p:cTn>
                                        <p:tgtEl>
                                          <p:spTgt spid="22"/>
                                        </p:tgtEl>
                                      </p:cBhvr>
                                      <p:to x="100000" y="100000"/>
                                    </p:animScale>
                                    <p:animScale>
                                      <p:cBhvr>
                                        <p:cTn id="17" dur="26">
                                          <p:stCondLst>
                                            <p:cond delay="1642"/>
                                          </p:stCondLst>
                                        </p:cTn>
                                        <p:tgtEl>
                                          <p:spTgt spid="22"/>
                                        </p:tgtEl>
                                      </p:cBhvr>
                                      <p:to x="100000" y="90000"/>
                                    </p:animScale>
                                    <p:animScale>
                                      <p:cBhvr>
                                        <p:cTn id="18" dur="166" decel="50000">
                                          <p:stCondLst>
                                            <p:cond delay="1668"/>
                                          </p:stCondLst>
                                        </p:cTn>
                                        <p:tgtEl>
                                          <p:spTgt spid="22"/>
                                        </p:tgtEl>
                                      </p:cBhvr>
                                      <p:to x="100000" y="100000"/>
                                    </p:animScale>
                                    <p:animScale>
                                      <p:cBhvr>
                                        <p:cTn id="19" dur="26">
                                          <p:stCondLst>
                                            <p:cond delay="1808"/>
                                          </p:stCondLst>
                                        </p:cTn>
                                        <p:tgtEl>
                                          <p:spTgt spid="22"/>
                                        </p:tgtEl>
                                      </p:cBhvr>
                                      <p:to x="100000" y="95000"/>
                                    </p:animScale>
                                    <p:animScale>
                                      <p:cBhvr>
                                        <p:cTn id="20" dur="166" decel="50000">
                                          <p:stCondLst>
                                            <p:cond delay="1834"/>
                                          </p:stCondLst>
                                        </p:cTn>
                                        <p:tgtEl>
                                          <p:spTgt spid="2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2000" fill="hold"/>
                                        <p:tgtEl>
                                          <p:spTgt spid="23"/>
                                        </p:tgtEl>
                                        <p:attrNameLst>
                                          <p:attrName>ppt_x</p:attrName>
                                        </p:attrNameLst>
                                      </p:cBhvr>
                                      <p:tavLst>
                                        <p:tav tm="0">
                                          <p:val>
                                            <p:strVal val="0-#ppt_w/2"/>
                                          </p:val>
                                        </p:tav>
                                        <p:tav tm="100000">
                                          <p:val>
                                            <p:strVal val="#ppt_x"/>
                                          </p:val>
                                        </p:tav>
                                      </p:tavLst>
                                    </p:anim>
                                    <p:anim calcmode="lin" valueType="num">
                                      <p:cBhvr additive="base">
                                        <p:cTn id="42" dur="2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000"/>
                                        <p:tgtEl>
                                          <p:spTgt spid="9"/>
                                        </p:tgtEl>
                                      </p:cBhvr>
                                    </p:animEffect>
                                    <p:anim calcmode="lin" valueType="num">
                                      <p:cBhvr>
                                        <p:cTn id="48" dur="2000" fill="hold"/>
                                        <p:tgtEl>
                                          <p:spTgt spid="9"/>
                                        </p:tgtEl>
                                        <p:attrNameLst>
                                          <p:attrName>ppt_w</p:attrName>
                                        </p:attrNameLst>
                                      </p:cBhvr>
                                      <p:tavLst>
                                        <p:tav tm="0" fmla="#ppt_w*sin(2.5*pi*$)">
                                          <p:val>
                                            <p:fltVal val="0"/>
                                          </p:val>
                                        </p:tav>
                                        <p:tav tm="100000">
                                          <p:val>
                                            <p:fltVal val="1"/>
                                          </p:val>
                                        </p:tav>
                                      </p:tavLst>
                                    </p:anim>
                                    <p:anim calcmode="lin" valueType="num">
                                      <p:cBhvr>
                                        <p:cTn id="4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80466" y="194697"/>
            <a:ext cx="9001000" cy="707886"/>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歳出・歳入の推移と公債発行額</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66" y="902583"/>
            <a:ext cx="9063534" cy="5883302"/>
          </a:xfrm>
          <a:prstGeom prst="rect">
            <a:avLst/>
          </a:prstGeom>
        </p:spPr>
      </p:pic>
      <p:sp>
        <p:nvSpPr>
          <p:cNvPr id="7" name="上下矢印 6"/>
          <p:cNvSpPr/>
          <p:nvPr/>
        </p:nvSpPr>
        <p:spPr>
          <a:xfrm>
            <a:off x="6948264" y="3284984"/>
            <a:ext cx="647700" cy="1655068"/>
          </a:xfrm>
          <a:prstGeom prst="upDownArrow">
            <a:avLst/>
          </a:prstGeom>
          <a:solidFill>
            <a:srgbClr val="99FF99"/>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eaLnBrk="1" hangingPunct="1">
              <a:defRPr/>
            </a:pPr>
            <a:r>
              <a:rPr lang="ja-JP" altLang="en-US" sz="1600" b="1" dirty="0">
                <a:solidFill>
                  <a:schemeClr val="tx1"/>
                </a:solidFill>
                <a:latin typeface="HG丸ｺﾞｼｯｸM-PRO" pitchFamily="50" charset="-128"/>
                <a:ea typeface="HG丸ｺﾞｼｯｸM-PRO" pitchFamily="50" charset="-128"/>
              </a:rPr>
              <a:t>差が拡大</a:t>
            </a:r>
          </a:p>
        </p:txBody>
      </p:sp>
      <p:sp>
        <p:nvSpPr>
          <p:cNvPr id="3" name="スライド番号プレースホルダー 2"/>
          <p:cNvSpPr>
            <a:spLocks noGrp="1"/>
          </p:cNvSpPr>
          <p:nvPr>
            <p:ph type="sldNum" sz="quarter" idx="12"/>
          </p:nvPr>
        </p:nvSpPr>
        <p:spPr>
          <a:xfrm>
            <a:off x="8248650" y="6318250"/>
            <a:ext cx="762000" cy="365125"/>
          </a:xfrm>
        </p:spPr>
        <p:txBody>
          <a:bodyPr/>
          <a:lstStyle/>
          <a:p>
            <a:pPr>
              <a:defRPr/>
            </a:pPr>
            <a:fld id="{914604FF-9CAF-42C2-8A95-0BFA5EE90F23}" type="slidenum">
              <a:rPr lang="ja-JP" altLang="en-US" smtClean="0"/>
              <a:pPr>
                <a:defRPr/>
              </a:pPr>
              <a:t>4</a:t>
            </a:fld>
            <a:endParaRPr lang="ja-JP" altLang="en-US" dirty="0"/>
          </a:p>
        </p:txBody>
      </p:sp>
    </p:spTree>
    <p:extLst>
      <p:ext uri="{BB962C8B-B14F-4D97-AF65-F5344CB8AC3E}">
        <p14:creationId xmlns:p14="http://schemas.microsoft.com/office/powerpoint/2010/main" val="4025187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ChangeArrowheads="1"/>
          </p:cNvSpPr>
          <p:nvPr/>
        </p:nvSpPr>
        <p:spPr bwMode="auto">
          <a:xfrm>
            <a:off x="0" y="0"/>
            <a:ext cx="9140825"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endParaRPr lang="ja-JP" altLang="en-US" sz="1800">
              <a:solidFill>
                <a:srgbClr val="333333"/>
              </a:solidFill>
            </a:endParaRPr>
          </a:p>
        </p:txBody>
      </p:sp>
      <p:sp>
        <p:nvSpPr>
          <p:cNvPr id="15" name="タイトル 1"/>
          <p:cNvSpPr txBox="1">
            <a:spLocks/>
          </p:cNvSpPr>
          <p:nvPr/>
        </p:nvSpPr>
        <p:spPr>
          <a:xfrm>
            <a:off x="419056" y="196456"/>
            <a:ext cx="8352927" cy="576088"/>
          </a:xfrm>
          <a:prstGeom prst="rect">
            <a:avLst/>
          </a:prstGeom>
          <a:ln>
            <a:miter lim="800000"/>
            <a:headEnd/>
            <a:tailEnd/>
          </a:ln>
        </p:spPr>
        <p:txBody>
          <a:bodyPr anchor="b"/>
          <a:lstStyle>
            <a:lvl1pPr algn="l" rtl="0" eaLnBrk="0" fontAlgn="base" hangingPunct="0">
              <a:spcBef>
                <a:spcPct val="0"/>
              </a:spcBef>
              <a:spcAft>
                <a:spcPct val="0"/>
              </a:spcAft>
              <a:defRPr kumimoji="1" sz="3000" kern="1200" cap="small">
                <a:solidFill>
                  <a:schemeClr val="tx2"/>
                </a:solidFill>
                <a:latin typeface="+mj-lt"/>
                <a:ea typeface="+mj-ea"/>
                <a:cs typeface="+mj-cs"/>
              </a:defRPr>
            </a:lvl1pPr>
            <a:lvl2pPr algn="l" rtl="0" eaLnBrk="0" fontAlgn="base" hangingPunct="0">
              <a:spcBef>
                <a:spcPct val="0"/>
              </a:spcBef>
              <a:spcAft>
                <a:spcPct val="0"/>
              </a:spcAft>
              <a:defRPr kumimoji="1" sz="3000">
                <a:solidFill>
                  <a:schemeClr val="tx2"/>
                </a:solidFill>
                <a:latin typeface="Century Schoolbook" pitchFamily="18" charset="0"/>
                <a:ea typeface="ＭＳ Ｐ明朝" pitchFamily="18" charset="-128"/>
              </a:defRPr>
            </a:lvl2pPr>
            <a:lvl3pPr algn="l" rtl="0" eaLnBrk="0" fontAlgn="base" hangingPunct="0">
              <a:spcBef>
                <a:spcPct val="0"/>
              </a:spcBef>
              <a:spcAft>
                <a:spcPct val="0"/>
              </a:spcAft>
              <a:defRPr kumimoji="1" sz="3000">
                <a:solidFill>
                  <a:schemeClr val="tx2"/>
                </a:solidFill>
                <a:latin typeface="Century Schoolbook" pitchFamily="18" charset="0"/>
                <a:ea typeface="ＭＳ Ｐ明朝" pitchFamily="18" charset="-128"/>
              </a:defRPr>
            </a:lvl3pPr>
            <a:lvl4pPr algn="l" rtl="0" eaLnBrk="0" fontAlgn="base" hangingPunct="0">
              <a:spcBef>
                <a:spcPct val="0"/>
              </a:spcBef>
              <a:spcAft>
                <a:spcPct val="0"/>
              </a:spcAft>
              <a:defRPr kumimoji="1" sz="3000">
                <a:solidFill>
                  <a:schemeClr val="tx2"/>
                </a:solidFill>
                <a:latin typeface="Century Schoolbook" pitchFamily="18" charset="0"/>
                <a:ea typeface="ＭＳ Ｐ明朝" pitchFamily="18" charset="-128"/>
              </a:defRPr>
            </a:lvl4pPr>
            <a:lvl5pPr algn="l" rtl="0" eaLnBrk="0" fontAlgn="base" hangingPunct="0">
              <a:spcBef>
                <a:spcPct val="0"/>
              </a:spcBef>
              <a:spcAft>
                <a:spcPct val="0"/>
              </a:spcAft>
              <a:defRPr kumimoji="1" sz="3000">
                <a:solidFill>
                  <a:schemeClr val="tx2"/>
                </a:solidFill>
                <a:latin typeface="Century Schoolbook" pitchFamily="18" charset="0"/>
                <a:ea typeface="ＭＳ Ｐ明朝" pitchFamily="18" charset="-128"/>
              </a:defRPr>
            </a:lvl5pPr>
            <a:lvl6pPr marL="457200" algn="l" rtl="0" fontAlgn="base">
              <a:spcBef>
                <a:spcPct val="0"/>
              </a:spcBef>
              <a:spcAft>
                <a:spcPct val="0"/>
              </a:spcAft>
              <a:defRPr kumimoji="1" sz="3000">
                <a:solidFill>
                  <a:schemeClr val="tx2"/>
                </a:solidFill>
                <a:latin typeface="Century Schoolbook" pitchFamily="18" charset="0"/>
                <a:ea typeface="ＭＳ Ｐ明朝" pitchFamily="18" charset="-128"/>
              </a:defRPr>
            </a:lvl6pPr>
            <a:lvl7pPr marL="914400" algn="l" rtl="0" fontAlgn="base">
              <a:spcBef>
                <a:spcPct val="0"/>
              </a:spcBef>
              <a:spcAft>
                <a:spcPct val="0"/>
              </a:spcAft>
              <a:defRPr kumimoji="1" sz="3000">
                <a:solidFill>
                  <a:schemeClr val="tx2"/>
                </a:solidFill>
                <a:latin typeface="Century Schoolbook" pitchFamily="18" charset="0"/>
                <a:ea typeface="ＭＳ Ｐ明朝" pitchFamily="18" charset="-128"/>
              </a:defRPr>
            </a:lvl7pPr>
            <a:lvl8pPr marL="1371600" algn="l" rtl="0" fontAlgn="base">
              <a:spcBef>
                <a:spcPct val="0"/>
              </a:spcBef>
              <a:spcAft>
                <a:spcPct val="0"/>
              </a:spcAft>
              <a:defRPr kumimoji="1" sz="3000">
                <a:solidFill>
                  <a:schemeClr val="tx2"/>
                </a:solidFill>
                <a:latin typeface="Century Schoolbook" pitchFamily="18" charset="0"/>
                <a:ea typeface="ＭＳ Ｐ明朝" pitchFamily="18" charset="-128"/>
              </a:defRPr>
            </a:lvl8pPr>
            <a:lvl9pPr marL="1828800" algn="l" rtl="0" fontAlgn="base">
              <a:spcBef>
                <a:spcPct val="0"/>
              </a:spcBef>
              <a:spcAft>
                <a:spcPct val="0"/>
              </a:spcAft>
              <a:defRPr kumimoji="1" sz="3000">
                <a:solidFill>
                  <a:schemeClr val="tx2"/>
                </a:solidFill>
                <a:latin typeface="Century Schoolbook" pitchFamily="18" charset="0"/>
                <a:ea typeface="ＭＳ Ｐ明朝" pitchFamily="18" charset="-128"/>
              </a:defRPr>
            </a:lvl9pPr>
          </a:lstStyle>
          <a:p>
            <a:pPr algn="ctr" eaLnBrk="1" fontAlgn="auto" hangingPunct="1">
              <a:spcAft>
                <a:spcPts val="0"/>
              </a:spcAft>
              <a:defRPr/>
            </a:pPr>
            <a:r>
              <a:rPr lang="ja-JP" altLang="en-US" sz="2800" b="1" dirty="0" smtClean="0">
                <a:solidFill>
                  <a:prstClr val="black">
                    <a:lumMod val="75000"/>
                    <a:lumOff val="25000"/>
                  </a:prstClr>
                </a:solidFill>
                <a:effectLst>
                  <a:glow rad="101600">
                    <a:srgbClr val="FFF39D">
                      <a:tint val="20000"/>
                      <a:alpha val="60000"/>
                    </a:srgbClr>
                  </a:glow>
                </a:effectLst>
                <a:latin typeface="Meiryo UI" panose="020B0604030504040204" pitchFamily="50" charset="-128"/>
                <a:ea typeface="Meiryo UI" panose="020B0604030504040204" pitchFamily="50" charset="-128"/>
                <a:cs typeface="Meiryo UI" panose="020B0604030504040204" pitchFamily="50" charset="-128"/>
              </a:rPr>
              <a:t>なぜ財政は悪化したのか</a:t>
            </a:r>
            <a:r>
              <a:rPr lang="en-US" altLang="ja-JP" sz="2800" b="1" dirty="0" smtClean="0">
                <a:solidFill>
                  <a:prstClr val="black">
                    <a:lumMod val="75000"/>
                    <a:lumOff val="25000"/>
                  </a:prstClr>
                </a:solidFill>
                <a:effectLst>
                  <a:glow rad="101600">
                    <a:srgbClr val="FFF39D">
                      <a:tint val="20000"/>
                      <a:alpha val="60000"/>
                    </a:srgbClr>
                  </a:glo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solidFill>
                  <a:prstClr val="black">
                    <a:lumMod val="75000"/>
                    <a:lumOff val="25000"/>
                  </a:prstClr>
                </a:solidFill>
                <a:effectLst>
                  <a:glow rad="101600">
                    <a:srgbClr val="FFF39D">
                      <a:tint val="20000"/>
                      <a:alpha val="60000"/>
                    </a:srgbClr>
                  </a:glow>
                </a:effectLst>
                <a:latin typeface="Meiryo UI" panose="020B0604030504040204" pitchFamily="50" charset="-128"/>
                <a:ea typeface="Meiryo UI" panose="020B0604030504040204" pitchFamily="50" charset="-128"/>
                <a:cs typeface="Meiryo UI" panose="020B0604030504040204" pitchFamily="50" charset="-128"/>
              </a:rPr>
              <a:t>財政構造の変化</a:t>
            </a:r>
            <a:r>
              <a:rPr lang="en-US" altLang="ja-JP" sz="2800" b="1" dirty="0" smtClean="0">
                <a:solidFill>
                  <a:prstClr val="black">
                    <a:lumMod val="75000"/>
                    <a:lumOff val="25000"/>
                  </a:prstClr>
                </a:solidFill>
                <a:effectLst>
                  <a:glow rad="101600">
                    <a:srgbClr val="FFF39D">
                      <a:tint val="20000"/>
                      <a:alpha val="60000"/>
                    </a:srgbClr>
                  </a:glow>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2800" b="1" dirty="0">
              <a:solidFill>
                <a:prstClr val="black">
                  <a:lumMod val="75000"/>
                  <a:lumOff val="25000"/>
                </a:prstClr>
              </a:solidFill>
              <a:effectLst>
                <a:glow rad="101600">
                  <a:srgbClr val="FFF39D">
                    <a:tint val="20000"/>
                    <a:alpha val="60000"/>
                  </a:srgb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1"/>
          <p:cNvSpPr txBox="1">
            <a:spLocks/>
          </p:cNvSpPr>
          <p:nvPr/>
        </p:nvSpPr>
        <p:spPr>
          <a:xfrm>
            <a:off x="6444208" y="1052736"/>
            <a:ext cx="2160240" cy="4801314"/>
          </a:xfrm>
          <a:prstGeom prst="rect">
            <a:avLst/>
          </a:prstGeom>
          <a:ln>
            <a:miter lim="800000"/>
            <a:headEnd/>
            <a:tailEnd/>
          </a:ln>
        </p:spPr>
        <p:txBody>
          <a:bodyPr anchor="b">
            <a:spAutoFit/>
          </a:bodyPr>
          <a:lstStyle>
            <a:lvl1pPr algn="l" rtl="0" eaLnBrk="0" fontAlgn="base" hangingPunct="0">
              <a:spcBef>
                <a:spcPct val="0"/>
              </a:spcBef>
              <a:spcAft>
                <a:spcPct val="0"/>
              </a:spcAft>
              <a:defRPr kumimoji="1" sz="3000" kern="1200" cap="small">
                <a:solidFill>
                  <a:schemeClr val="tx2"/>
                </a:solidFill>
                <a:latin typeface="+mj-lt"/>
                <a:ea typeface="+mj-ea"/>
                <a:cs typeface="+mj-cs"/>
              </a:defRPr>
            </a:lvl1pPr>
            <a:lvl2pPr algn="l" rtl="0" eaLnBrk="0" fontAlgn="base" hangingPunct="0">
              <a:spcBef>
                <a:spcPct val="0"/>
              </a:spcBef>
              <a:spcAft>
                <a:spcPct val="0"/>
              </a:spcAft>
              <a:defRPr kumimoji="1" sz="3000">
                <a:solidFill>
                  <a:schemeClr val="tx2"/>
                </a:solidFill>
                <a:latin typeface="Century Schoolbook" pitchFamily="18" charset="0"/>
                <a:ea typeface="ＭＳ Ｐ明朝" pitchFamily="18" charset="-128"/>
              </a:defRPr>
            </a:lvl2pPr>
            <a:lvl3pPr algn="l" rtl="0" eaLnBrk="0" fontAlgn="base" hangingPunct="0">
              <a:spcBef>
                <a:spcPct val="0"/>
              </a:spcBef>
              <a:spcAft>
                <a:spcPct val="0"/>
              </a:spcAft>
              <a:defRPr kumimoji="1" sz="3000">
                <a:solidFill>
                  <a:schemeClr val="tx2"/>
                </a:solidFill>
                <a:latin typeface="Century Schoolbook" pitchFamily="18" charset="0"/>
                <a:ea typeface="ＭＳ Ｐ明朝" pitchFamily="18" charset="-128"/>
              </a:defRPr>
            </a:lvl3pPr>
            <a:lvl4pPr algn="l" rtl="0" eaLnBrk="0" fontAlgn="base" hangingPunct="0">
              <a:spcBef>
                <a:spcPct val="0"/>
              </a:spcBef>
              <a:spcAft>
                <a:spcPct val="0"/>
              </a:spcAft>
              <a:defRPr kumimoji="1" sz="3000">
                <a:solidFill>
                  <a:schemeClr val="tx2"/>
                </a:solidFill>
                <a:latin typeface="Century Schoolbook" pitchFamily="18" charset="0"/>
                <a:ea typeface="ＭＳ Ｐ明朝" pitchFamily="18" charset="-128"/>
              </a:defRPr>
            </a:lvl4pPr>
            <a:lvl5pPr algn="l" rtl="0" eaLnBrk="0" fontAlgn="base" hangingPunct="0">
              <a:spcBef>
                <a:spcPct val="0"/>
              </a:spcBef>
              <a:spcAft>
                <a:spcPct val="0"/>
              </a:spcAft>
              <a:defRPr kumimoji="1" sz="3000">
                <a:solidFill>
                  <a:schemeClr val="tx2"/>
                </a:solidFill>
                <a:latin typeface="Century Schoolbook" pitchFamily="18" charset="0"/>
                <a:ea typeface="ＭＳ Ｐ明朝" pitchFamily="18" charset="-128"/>
              </a:defRPr>
            </a:lvl5pPr>
            <a:lvl6pPr marL="457200" algn="l" rtl="0" fontAlgn="base">
              <a:spcBef>
                <a:spcPct val="0"/>
              </a:spcBef>
              <a:spcAft>
                <a:spcPct val="0"/>
              </a:spcAft>
              <a:defRPr kumimoji="1" sz="3000">
                <a:solidFill>
                  <a:schemeClr val="tx2"/>
                </a:solidFill>
                <a:latin typeface="Century Schoolbook" pitchFamily="18" charset="0"/>
                <a:ea typeface="ＭＳ Ｐ明朝" pitchFamily="18" charset="-128"/>
              </a:defRPr>
            </a:lvl6pPr>
            <a:lvl7pPr marL="914400" algn="l" rtl="0" fontAlgn="base">
              <a:spcBef>
                <a:spcPct val="0"/>
              </a:spcBef>
              <a:spcAft>
                <a:spcPct val="0"/>
              </a:spcAft>
              <a:defRPr kumimoji="1" sz="3000">
                <a:solidFill>
                  <a:schemeClr val="tx2"/>
                </a:solidFill>
                <a:latin typeface="Century Schoolbook" pitchFamily="18" charset="0"/>
                <a:ea typeface="ＭＳ Ｐ明朝" pitchFamily="18" charset="-128"/>
              </a:defRPr>
            </a:lvl7pPr>
            <a:lvl8pPr marL="1371600" algn="l" rtl="0" fontAlgn="base">
              <a:spcBef>
                <a:spcPct val="0"/>
              </a:spcBef>
              <a:spcAft>
                <a:spcPct val="0"/>
              </a:spcAft>
              <a:defRPr kumimoji="1" sz="3000">
                <a:solidFill>
                  <a:schemeClr val="tx2"/>
                </a:solidFill>
                <a:latin typeface="Century Schoolbook" pitchFamily="18" charset="0"/>
                <a:ea typeface="ＭＳ Ｐ明朝" pitchFamily="18" charset="-128"/>
              </a:defRPr>
            </a:lvl8pPr>
            <a:lvl9pPr marL="1828800" algn="l" rtl="0" fontAlgn="base">
              <a:spcBef>
                <a:spcPct val="0"/>
              </a:spcBef>
              <a:spcAft>
                <a:spcPct val="0"/>
              </a:spcAft>
              <a:defRPr kumimoji="1" sz="3000">
                <a:solidFill>
                  <a:schemeClr val="tx2"/>
                </a:solidFill>
                <a:latin typeface="Century Schoolbook" pitchFamily="18" charset="0"/>
                <a:ea typeface="ＭＳ Ｐ明朝" pitchFamily="18" charset="-128"/>
              </a:defRPr>
            </a:lvl9pPr>
          </a:lstStyle>
          <a:p>
            <a:pPr algn="just" eaLnBrk="1" fontAlgn="auto" hangingPunct="1">
              <a:spcAft>
                <a:spcPts val="0"/>
              </a:spcAft>
              <a:defRPr/>
            </a:pPr>
            <a:r>
              <a:rPr lang="ja-JP" altLang="en-US" sz="1800" b="1" dirty="0" smtClean="0">
                <a:solidFill>
                  <a:srgbClr val="7598D9">
                    <a:lumMod val="75000"/>
                  </a:srgbClr>
                </a:solidFill>
                <a:effectLst>
                  <a:glow rad="101600">
                    <a:srgbClr val="FFF39D">
                      <a:tint val="20000"/>
                      <a:alpha val="60000"/>
                    </a:srgbClr>
                  </a:glo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800" dirty="0" smtClean="0">
                <a:solidFill>
                  <a:srgbClr val="000066"/>
                </a:solidFill>
                <a:effectLst>
                  <a:glow rad="101600">
                    <a:srgbClr val="FFF39D">
                      <a:tint val="20000"/>
                      <a:alpha val="60000"/>
                    </a:srgbClr>
                  </a:glow>
                </a:effectLst>
                <a:latin typeface="メイリオ" panose="020B0604030504040204" pitchFamily="50" charset="-128"/>
                <a:ea typeface="メイリオ" panose="020B0604030504040204" pitchFamily="50" charset="-128"/>
                <a:cs typeface="メイリオ" panose="020B0604030504040204" pitchFamily="50" charset="-128"/>
              </a:rPr>
              <a:t>1991</a:t>
            </a:r>
            <a:r>
              <a:rPr lang="ja-JP" altLang="en-US" sz="1800" dirty="0" smtClean="0">
                <a:solidFill>
                  <a:srgbClr val="000066"/>
                </a:solidFill>
                <a:effectLst>
                  <a:glow rad="101600">
                    <a:srgbClr val="FFF39D">
                      <a:tint val="20000"/>
                      <a:alpha val="60000"/>
                    </a:srgbClr>
                  </a:glow>
                </a:effectLst>
                <a:latin typeface="メイリオ" panose="020B0604030504040204" pitchFamily="50" charset="-128"/>
                <a:ea typeface="メイリオ" panose="020B0604030504040204" pitchFamily="50" charset="-128"/>
                <a:cs typeface="メイリオ" panose="020B0604030504040204" pitchFamily="50" charset="-128"/>
              </a:rPr>
              <a:t>年度と現在の歳出を比較すると、</a:t>
            </a:r>
            <a:r>
              <a:rPr lang="ja-JP" altLang="en-US" sz="1800" b="1" dirty="0" smtClean="0">
                <a:solidFill>
                  <a:srgbClr val="000066"/>
                </a:solidFill>
                <a:effectLst>
                  <a:glow rad="101600">
                    <a:srgbClr val="FFF39D">
                      <a:tint val="20000"/>
                      <a:alpha val="60000"/>
                    </a:srgbClr>
                  </a:glow>
                </a:effectLst>
                <a:latin typeface="メイリオ" panose="020B0604030504040204" pitchFamily="50" charset="-128"/>
                <a:ea typeface="メイリオ" panose="020B0604030504040204" pitchFamily="50" charset="-128"/>
                <a:cs typeface="メイリオ" panose="020B0604030504040204" pitchFamily="50" charset="-128"/>
              </a:rPr>
              <a:t>社会保障費が大きく伸びている一方で、公共事業や教育など他の経費は横ばい</a:t>
            </a:r>
            <a:r>
              <a:rPr lang="ja-JP" altLang="en-US" sz="1800" dirty="0" smtClean="0">
                <a:solidFill>
                  <a:srgbClr val="000066"/>
                </a:solidFill>
                <a:effectLst>
                  <a:glow rad="101600">
                    <a:srgbClr val="FFF39D">
                      <a:tint val="20000"/>
                      <a:alpha val="60000"/>
                    </a:srgbClr>
                  </a:glow>
                </a:effectLst>
                <a:latin typeface="メイリオ" panose="020B0604030504040204" pitchFamily="50" charset="-128"/>
                <a:ea typeface="メイリオ" panose="020B0604030504040204" pitchFamily="50" charset="-128"/>
                <a:cs typeface="メイリオ" panose="020B0604030504040204" pitchFamily="50" charset="-128"/>
              </a:rPr>
              <a:t>となっています。</a:t>
            </a:r>
          </a:p>
          <a:p>
            <a:pPr algn="just" eaLnBrk="1" fontAlgn="auto" hangingPunct="1">
              <a:spcAft>
                <a:spcPts val="0"/>
              </a:spcAft>
              <a:defRPr/>
            </a:pPr>
            <a:endParaRPr lang="ja-JP" altLang="en-US" sz="1800" dirty="0" smtClean="0">
              <a:solidFill>
                <a:srgbClr val="000066"/>
              </a:solidFill>
              <a:effectLst>
                <a:glow rad="101600">
                  <a:srgbClr val="FFF39D">
                    <a:tint val="20000"/>
                    <a:alpha val="60000"/>
                  </a:srgbClr>
                </a:glow>
              </a:effectLst>
              <a:latin typeface="メイリオ" panose="020B0604030504040204" pitchFamily="50" charset="-128"/>
              <a:ea typeface="メイリオ" panose="020B0604030504040204" pitchFamily="50" charset="-128"/>
              <a:cs typeface="メイリオ" panose="020B0604030504040204" pitchFamily="50" charset="-128"/>
            </a:endParaRPr>
          </a:p>
          <a:p>
            <a:pPr algn="just" eaLnBrk="1" fontAlgn="auto" hangingPunct="1">
              <a:spcAft>
                <a:spcPts val="0"/>
              </a:spcAft>
              <a:defRPr/>
            </a:pPr>
            <a:endParaRPr lang="ja-JP" altLang="en-US" sz="1800" dirty="0" smtClean="0">
              <a:solidFill>
                <a:srgbClr val="000066"/>
              </a:solidFill>
              <a:effectLst>
                <a:glow rad="101600">
                  <a:srgbClr val="FFF39D">
                    <a:tint val="20000"/>
                    <a:alpha val="60000"/>
                  </a:srgbClr>
                </a:glow>
              </a:effectLst>
              <a:latin typeface="メイリオ" panose="020B0604030504040204" pitchFamily="50" charset="-128"/>
              <a:ea typeface="メイリオ" panose="020B0604030504040204" pitchFamily="50" charset="-128"/>
              <a:cs typeface="メイリオ" panose="020B0604030504040204" pitchFamily="50" charset="-128"/>
            </a:endParaRPr>
          </a:p>
          <a:p>
            <a:pPr algn="just" eaLnBrk="1" fontAlgn="auto" hangingPunct="1">
              <a:spcAft>
                <a:spcPts val="0"/>
              </a:spcAft>
              <a:defRPr/>
            </a:pPr>
            <a:r>
              <a:rPr lang="ja-JP" altLang="en-US" sz="1800" b="1" dirty="0" smtClean="0">
                <a:solidFill>
                  <a:srgbClr val="000066"/>
                </a:solidFill>
                <a:effectLst>
                  <a:glow rad="101600">
                    <a:srgbClr val="FFF39D">
                      <a:tint val="20000"/>
                      <a:alpha val="60000"/>
                    </a:srgbClr>
                  </a:glo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solidFill>
                  <a:srgbClr val="000066"/>
                </a:solidFill>
                <a:effectLst>
                  <a:glow rad="101600">
                    <a:srgbClr val="FFF39D">
                      <a:tint val="20000"/>
                      <a:alpha val="60000"/>
                    </a:srgbClr>
                  </a:glow>
                </a:effectLst>
                <a:latin typeface="メイリオ" panose="020B0604030504040204" pitchFamily="50" charset="-128"/>
                <a:ea typeface="メイリオ" panose="020B0604030504040204" pitchFamily="50" charset="-128"/>
                <a:cs typeface="メイリオ" panose="020B0604030504040204" pitchFamily="50" charset="-128"/>
              </a:rPr>
              <a:t>歳入を見ると、税収などの収入が増加していないのに対し、</a:t>
            </a:r>
            <a:r>
              <a:rPr lang="ja-JP" altLang="en-US" sz="1800" b="1" dirty="0" smtClean="0">
                <a:solidFill>
                  <a:srgbClr val="000066"/>
                </a:solidFill>
                <a:effectLst>
                  <a:glow rad="101600">
                    <a:srgbClr val="FFF39D">
                      <a:tint val="20000"/>
                      <a:alpha val="60000"/>
                    </a:srgbClr>
                  </a:glow>
                </a:effectLst>
                <a:latin typeface="メイリオ" panose="020B0604030504040204" pitchFamily="50" charset="-128"/>
                <a:ea typeface="メイリオ" panose="020B0604030504040204" pitchFamily="50" charset="-128"/>
                <a:cs typeface="メイリオ" panose="020B0604030504040204" pitchFamily="50" charset="-128"/>
              </a:rPr>
              <a:t>借金である公債金が約６倍と大幅に増加</a:t>
            </a:r>
            <a:r>
              <a:rPr lang="ja-JP" altLang="en-US" sz="1800" dirty="0" smtClean="0">
                <a:solidFill>
                  <a:srgbClr val="000066"/>
                </a:solidFill>
                <a:effectLst>
                  <a:glow rad="101600">
                    <a:srgbClr val="FFF39D">
                      <a:tint val="20000"/>
                      <a:alpha val="60000"/>
                    </a:srgbClr>
                  </a:glow>
                </a:effectLst>
                <a:latin typeface="メイリオ" panose="020B0604030504040204" pitchFamily="50" charset="-128"/>
                <a:ea typeface="メイリオ" panose="020B0604030504040204" pitchFamily="50" charset="-128"/>
                <a:cs typeface="メイリオ" panose="020B0604030504040204" pitchFamily="50" charset="-128"/>
              </a:rPr>
              <a:t>しています。</a:t>
            </a:r>
            <a:endParaRPr lang="ja-JP" altLang="en-US" sz="1800" dirty="0">
              <a:solidFill>
                <a:srgbClr val="000066"/>
              </a:solidFill>
              <a:effectLst>
                <a:glow rad="101600">
                  <a:srgbClr val="FFF39D">
                    <a:tint val="20000"/>
                    <a:alpha val="60000"/>
                  </a:srgbClr>
                </a:glow>
              </a:effectLst>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4037" name="グループ化 12"/>
          <p:cNvGrpSpPr>
            <a:grpSpLocks noChangeAspect="1"/>
          </p:cNvGrpSpPr>
          <p:nvPr/>
        </p:nvGrpSpPr>
        <p:grpSpPr bwMode="auto">
          <a:xfrm>
            <a:off x="468313" y="908050"/>
            <a:ext cx="5873750" cy="5570538"/>
            <a:chOff x="611560" y="836712"/>
            <a:chExt cx="4895850" cy="4642073"/>
          </a:xfrm>
        </p:grpSpPr>
        <p:pic>
          <p:nvPicPr>
            <p:cNvPr id="44039" name="図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560" y="836712"/>
              <a:ext cx="488632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図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1560" y="3068960"/>
              <a:ext cx="489585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32284281"/>
      </p:ext>
    </p:extLst>
  </p:cSld>
  <p:clrMapOvr>
    <a:masterClrMapping/>
  </p:clrMapOvr>
  <p:transition spd="slow">
    <p:random/>
    <p:sndAc>
      <p:stSnd>
        <p:snd r:embed="rId3" name="type.wav"/>
      </p:stSnd>
    </p:sndAc>
  </p:transition>
  <p:timing>
    <p:tnLst>
      <p:par>
        <p:cTn id="1" dur="indefinite" restart="never" nodeType="tmRoot"/>
      </p:par>
    </p:tnLst>
  </p:timing>
</p:sld>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1_Standarddesign">
  <a:themeElements>
    <a:clrScheme name="2_Standarddesign 2">
      <a:dk1>
        <a:srgbClr val="333333"/>
      </a:dk1>
      <a:lt1>
        <a:srgbClr val="FFFFFF"/>
      </a:lt1>
      <a:dk2>
        <a:srgbClr val="006AD5"/>
      </a:dk2>
      <a:lt2>
        <a:srgbClr val="BE0009"/>
      </a:lt2>
      <a:accent1>
        <a:srgbClr val="E09500"/>
      </a:accent1>
      <a:accent2>
        <a:srgbClr val="0C1F84"/>
      </a:accent2>
      <a:accent3>
        <a:srgbClr val="FFFFFF"/>
      </a:accent3>
      <a:accent4>
        <a:srgbClr val="2A2A2A"/>
      </a:accent4>
      <a:accent5>
        <a:srgbClr val="EDC8AA"/>
      </a:accent5>
      <a:accent6>
        <a:srgbClr val="0A1B77"/>
      </a:accent6>
      <a:hlink>
        <a:srgbClr val="65C5DC"/>
      </a:hlink>
      <a:folHlink>
        <a:srgbClr val="269E00"/>
      </a:folHlink>
    </a:clrScheme>
    <a:fontScheme name="2_Standarddesign">
      <a:majorFont>
        <a:latin typeface="Arial"/>
        <a:ea typeface="HGPｺﾞｼｯｸE"/>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9050" cap="flat" cmpd="sng" algn="ctr">
          <a:solidFill>
            <a:schemeClr val="tx2"/>
          </a:solidFill>
          <a:prstDash val="solid"/>
          <a:round/>
          <a:headEnd type="none" w="med" len="med"/>
          <a:tailEnd type="triangl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40000"/>
          </a:spcBef>
          <a:spcAft>
            <a:spcPct val="0"/>
          </a:spcAft>
          <a:buClr>
            <a:schemeClr val="accent1"/>
          </a:buClr>
          <a:buSzTx/>
          <a:buFont typeface="Wingdings" pitchFamily="2" charset="2"/>
          <a:buNone/>
          <a:tabLst/>
          <a:defRPr kumimoji="1" lang="ja-JP" sz="2400" b="0" i="0" u="none" strike="noStrike" cap="none" normalizeH="0" baseline="0" smtClean="0">
            <a:ln>
              <a:noFill/>
            </a:ln>
            <a:solidFill>
              <a:schemeClr val="tx1"/>
            </a:solidFill>
            <a:effectLst/>
            <a:latin typeface="Arial" charset="0"/>
            <a:ea typeface="HGPｺﾞｼｯｸE" pitchFamily="50" charset="-128"/>
          </a:defRPr>
        </a:defPPr>
      </a:lstStyle>
    </a:spDef>
    <a:lnDef>
      <a:spPr bwMode="auto">
        <a:xfrm>
          <a:off x="0" y="0"/>
          <a:ext cx="1" cy="1"/>
        </a:xfrm>
        <a:custGeom>
          <a:avLst/>
          <a:gdLst/>
          <a:ahLst/>
          <a:cxnLst/>
          <a:rect l="0" t="0" r="0" b="0"/>
          <a:pathLst/>
        </a:custGeom>
        <a:solidFill>
          <a:schemeClr val="bg1"/>
        </a:solidFill>
        <a:ln w="19050" cap="flat" cmpd="sng" algn="ctr">
          <a:solidFill>
            <a:schemeClr val="tx2"/>
          </a:solidFill>
          <a:prstDash val="solid"/>
          <a:round/>
          <a:headEnd type="none" w="med" len="med"/>
          <a:tailEnd type="triangl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40000"/>
          </a:spcBef>
          <a:spcAft>
            <a:spcPct val="0"/>
          </a:spcAft>
          <a:buClr>
            <a:schemeClr val="accent1"/>
          </a:buClr>
          <a:buSzTx/>
          <a:buFont typeface="Wingdings" pitchFamily="2" charset="2"/>
          <a:buNone/>
          <a:tabLst/>
          <a:defRPr kumimoji="1" lang="ja-JP" sz="2400" b="0" i="0" u="none" strike="noStrike" cap="none" normalizeH="0" baseline="0" smtClean="0">
            <a:ln>
              <a:noFill/>
            </a:ln>
            <a:solidFill>
              <a:schemeClr val="tx1"/>
            </a:solidFill>
            <a:effectLst/>
            <a:latin typeface="Arial" charset="0"/>
            <a:ea typeface="HGPｺﾞｼｯｸE" pitchFamily="50" charset="-128"/>
          </a:defRPr>
        </a:defPPr>
      </a:lstStyle>
    </a:lnDef>
    <a:txDef>
      <a:spPr>
        <a:noFill/>
      </a:spPr>
      <a:bodyPr wrap="none" rtlCol="0">
        <a:spAutoFit/>
      </a:bodyPr>
      <a:lstStyle>
        <a:defPPr>
          <a:defRPr sz="3200" dirty="0"/>
        </a:defPPr>
      </a:lstStyle>
    </a:txDef>
  </a:objectDefaults>
  <a:extraClrSchemeLst>
    <a:extraClrScheme>
      <a:clrScheme name="2_Standarddesign 1">
        <a:dk1>
          <a:srgbClr val="333333"/>
        </a:dk1>
        <a:lt1>
          <a:srgbClr val="FFFFFF"/>
        </a:lt1>
        <a:dk2>
          <a:srgbClr val="006AD5"/>
        </a:dk2>
        <a:lt2>
          <a:srgbClr val="BE0009"/>
        </a:lt2>
        <a:accent1>
          <a:srgbClr val="FFA800"/>
        </a:accent1>
        <a:accent2>
          <a:srgbClr val="0C1F84"/>
        </a:accent2>
        <a:accent3>
          <a:srgbClr val="FFFFFF"/>
        </a:accent3>
        <a:accent4>
          <a:srgbClr val="2A2A2A"/>
        </a:accent4>
        <a:accent5>
          <a:srgbClr val="FFD1AA"/>
        </a:accent5>
        <a:accent6>
          <a:srgbClr val="0A1B77"/>
        </a:accent6>
        <a:hlink>
          <a:srgbClr val="65C5DC"/>
        </a:hlink>
        <a:folHlink>
          <a:srgbClr val="269E00"/>
        </a:folHlink>
      </a:clrScheme>
      <a:clrMap bg1="lt1" tx1="dk1" bg2="lt2" tx2="dk2" accent1="accent1" accent2="accent2" accent3="accent3" accent4="accent4" accent5="accent5" accent6="accent6" hlink="hlink" folHlink="folHlink"/>
    </a:extraClrScheme>
    <a:extraClrScheme>
      <a:clrScheme name="2_Standarddesign 1">
        <a:dk1>
          <a:srgbClr val="333333"/>
        </a:dk1>
        <a:lt1>
          <a:srgbClr val="FFFFFF"/>
        </a:lt1>
        <a:dk2>
          <a:srgbClr val="006AD5"/>
        </a:dk2>
        <a:lt2>
          <a:srgbClr val="BE0009"/>
        </a:lt2>
        <a:accent1>
          <a:srgbClr val="FFA800"/>
        </a:accent1>
        <a:accent2>
          <a:srgbClr val="0C1F84"/>
        </a:accent2>
        <a:accent3>
          <a:srgbClr val="FFFFFF"/>
        </a:accent3>
        <a:accent4>
          <a:srgbClr val="2A2A2A"/>
        </a:accent4>
        <a:accent5>
          <a:srgbClr val="FFD1AA"/>
        </a:accent5>
        <a:accent6>
          <a:srgbClr val="0A1B77"/>
        </a:accent6>
        <a:hlink>
          <a:srgbClr val="65C5DC"/>
        </a:hlink>
        <a:folHlink>
          <a:srgbClr val="269E00"/>
        </a:folHlink>
      </a:clrScheme>
      <a:clrMap bg1="lt1" tx1="dk1" bg2="lt2" tx2="dk2" accent1="accent1" accent2="accent2" accent3="accent3" accent4="accent4" accent5="accent5" accent6="accent6" hlink="hlink" folHlink="folHlink"/>
    </a:extraClrScheme>
    <a:extraClrScheme>
      <a:clrScheme name="2_Standarddesign 2">
        <a:dk1>
          <a:srgbClr val="333333"/>
        </a:dk1>
        <a:lt1>
          <a:srgbClr val="FFFFFF"/>
        </a:lt1>
        <a:dk2>
          <a:srgbClr val="006AD5"/>
        </a:dk2>
        <a:lt2>
          <a:srgbClr val="BE0009"/>
        </a:lt2>
        <a:accent1>
          <a:srgbClr val="E09500"/>
        </a:accent1>
        <a:accent2>
          <a:srgbClr val="0C1F84"/>
        </a:accent2>
        <a:accent3>
          <a:srgbClr val="FFFFFF"/>
        </a:accent3>
        <a:accent4>
          <a:srgbClr val="2A2A2A"/>
        </a:accent4>
        <a:accent5>
          <a:srgbClr val="EDC8AA"/>
        </a:accent5>
        <a:accent6>
          <a:srgbClr val="0A1B77"/>
        </a:accent6>
        <a:hlink>
          <a:srgbClr val="65C5DC"/>
        </a:hlink>
        <a:folHlink>
          <a:srgbClr val="269E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_Standarddesign">
  <a:themeElements>
    <a:clrScheme name="2_Standarddesign 2">
      <a:dk1>
        <a:srgbClr val="333333"/>
      </a:dk1>
      <a:lt1>
        <a:srgbClr val="FFFFFF"/>
      </a:lt1>
      <a:dk2>
        <a:srgbClr val="006AD5"/>
      </a:dk2>
      <a:lt2>
        <a:srgbClr val="BE0009"/>
      </a:lt2>
      <a:accent1>
        <a:srgbClr val="E09500"/>
      </a:accent1>
      <a:accent2>
        <a:srgbClr val="0C1F84"/>
      </a:accent2>
      <a:accent3>
        <a:srgbClr val="FFFFFF"/>
      </a:accent3>
      <a:accent4>
        <a:srgbClr val="2A2A2A"/>
      </a:accent4>
      <a:accent5>
        <a:srgbClr val="EDC8AA"/>
      </a:accent5>
      <a:accent6>
        <a:srgbClr val="0A1B77"/>
      </a:accent6>
      <a:hlink>
        <a:srgbClr val="65C5DC"/>
      </a:hlink>
      <a:folHlink>
        <a:srgbClr val="269E00"/>
      </a:folHlink>
    </a:clrScheme>
    <a:fontScheme name="2_Standarddesign">
      <a:majorFont>
        <a:latin typeface="Arial"/>
        <a:ea typeface="HGPｺﾞｼｯｸE"/>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9050" cap="flat" cmpd="sng" algn="ctr">
          <a:solidFill>
            <a:schemeClr val="tx2"/>
          </a:solidFill>
          <a:prstDash val="solid"/>
          <a:round/>
          <a:headEnd type="none" w="med" len="med"/>
          <a:tailEnd type="triangl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40000"/>
          </a:spcBef>
          <a:spcAft>
            <a:spcPct val="0"/>
          </a:spcAft>
          <a:buClr>
            <a:schemeClr val="accent1"/>
          </a:buClr>
          <a:buSzTx/>
          <a:buFont typeface="Wingdings" pitchFamily="2" charset="2"/>
          <a:buNone/>
          <a:tabLst/>
          <a:defRPr kumimoji="1" lang="ja-JP" sz="2400" b="0" i="0" u="none" strike="noStrike" cap="none" normalizeH="0" baseline="0" smtClean="0">
            <a:ln>
              <a:noFill/>
            </a:ln>
            <a:solidFill>
              <a:schemeClr val="tx1"/>
            </a:solidFill>
            <a:effectLst/>
            <a:latin typeface="Arial" charset="0"/>
            <a:ea typeface="HGPｺﾞｼｯｸE" pitchFamily="50" charset="-128"/>
          </a:defRPr>
        </a:defPPr>
      </a:lstStyle>
    </a:spDef>
    <a:lnDef>
      <a:spPr bwMode="auto">
        <a:xfrm>
          <a:off x="0" y="0"/>
          <a:ext cx="1" cy="1"/>
        </a:xfrm>
        <a:custGeom>
          <a:avLst/>
          <a:gdLst/>
          <a:ahLst/>
          <a:cxnLst/>
          <a:rect l="0" t="0" r="0" b="0"/>
          <a:pathLst/>
        </a:custGeom>
        <a:solidFill>
          <a:schemeClr val="bg1"/>
        </a:solidFill>
        <a:ln w="19050" cap="flat" cmpd="sng" algn="ctr">
          <a:solidFill>
            <a:schemeClr val="tx2"/>
          </a:solidFill>
          <a:prstDash val="solid"/>
          <a:round/>
          <a:headEnd type="none" w="med" len="med"/>
          <a:tailEnd type="triangl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40000"/>
          </a:spcBef>
          <a:spcAft>
            <a:spcPct val="0"/>
          </a:spcAft>
          <a:buClr>
            <a:schemeClr val="accent1"/>
          </a:buClr>
          <a:buSzTx/>
          <a:buFont typeface="Wingdings" pitchFamily="2" charset="2"/>
          <a:buNone/>
          <a:tabLst/>
          <a:defRPr kumimoji="1" lang="ja-JP" sz="2400" b="0" i="0" u="none" strike="noStrike" cap="none" normalizeH="0" baseline="0" smtClean="0">
            <a:ln>
              <a:noFill/>
            </a:ln>
            <a:solidFill>
              <a:schemeClr val="tx1"/>
            </a:solidFill>
            <a:effectLst/>
            <a:latin typeface="Arial" charset="0"/>
            <a:ea typeface="HGPｺﾞｼｯｸE" pitchFamily="50" charset="-128"/>
          </a:defRPr>
        </a:defPPr>
      </a:lstStyle>
    </a:lnDef>
    <a:txDef>
      <a:spPr>
        <a:noFill/>
      </a:spPr>
      <a:bodyPr wrap="none" rtlCol="0">
        <a:spAutoFit/>
      </a:bodyPr>
      <a:lstStyle>
        <a:defPPr>
          <a:defRPr sz="3200" dirty="0"/>
        </a:defPPr>
      </a:lstStyle>
    </a:txDef>
  </a:objectDefaults>
  <a:extraClrSchemeLst>
    <a:extraClrScheme>
      <a:clrScheme name="2_Standarddesign 1">
        <a:dk1>
          <a:srgbClr val="333333"/>
        </a:dk1>
        <a:lt1>
          <a:srgbClr val="FFFFFF"/>
        </a:lt1>
        <a:dk2>
          <a:srgbClr val="006AD5"/>
        </a:dk2>
        <a:lt2>
          <a:srgbClr val="BE0009"/>
        </a:lt2>
        <a:accent1>
          <a:srgbClr val="FFA800"/>
        </a:accent1>
        <a:accent2>
          <a:srgbClr val="0C1F84"/>
        </a:accent2>
        <a:accent3>
          <a:srgbClr val="FFFFFF"/>
        </a:accent3>
        <a:accent4>
          <a:srgbClr val="2A2A2A"/>
        </a:accent4>
        <a:accent5>
          <a:srgbClr val="FFD1AA"/>
        </a:accent5>
        <a:accent6>
          <a:srgbClr val="0A1B77"/>
        </a:accent6>
        <a:hlink>
          <a:srgbClr val="65C5DC"/>
        </a:hlink>
        <a:folHlink>
          <a:srgbClr val="269E00"/>
        </a:folHlink>
      </a:clrScheme>
      <a:clrMap bg1="lt1" tx1="dk1" bg2="lt2" tx2="dk2" accent1="accent1" accent2="accent2" accent3="accent3" accent4="accent4" accent5="accent5" accent6="accent6" hlink="hlink" folHlink="folHlink"/>
    </a:extraClrScheme>
    <a:extraClrScheme>
      <a:clrScheme name="2_Standarddesign 1">
        <a:dk1>
          <a:srgbClr val="333333"/>
        </a:dk1>
        <a:lt1>
          <a:srgbClr val="FFFFFF"/>
        </a:lt1>
        <a:dk2>
          <a:srgbClr val="006AD5"/>
        </a:dk2>
        <a:lt2>
          <a:srgbClr val="BE0009"/>
        </a:lt2>
        <a:accent1>
          <a:srgbClr val="FFA800"/>
        </a:accent1>
        <a:accent2>
          <a:srgbClr val="0C1F84"/>
        </a:accent2>
        <a:accent3>
          <a:srgbClr val="FFFFFF"/>
        </a:accent3>
        <a:accent4>
          <a:srgbClr val="2A2A2A"/>
        </a:accent4>
        <a:accent5>
          <a:srgbClr val="FFD1AA"/>
        </a:accent5>
        <a:accent6>
          <a:srgbClr val="0A1B77"/>
        </a:accent6>
        <a:hlink>
          <a:srgbClr val="65C5DC"/>
        </a:hlink>
        <a:folHlink>
          <a:srgbClr val="269E00"/>
        </a:folHlink>
      </a:clrScheme>
      <a:clrMap bg1="lt1" tx1="dk1" bg2="lt2" tx2="dk2" accent1="accent1" accent2="accent2" accent3="accent3" accent4="accent4" accent5="accent5" accent6="accent6" hlink="hlink" folHlink="folHlink"/>
    </a:extraClrScheme>
    <a:extraClrScheme>
      <a:clrScheme name="2_Standarddesign 2">
        <a:dk1>
          <a:srgbClr val="333333"/>
        </a:dk1>
        <a:lt1>
          <a:srgbClr val="FFFFFF"/>
        </a:lt1>
        <a:dk2>
          <a:srgbClr val="006AD5"/>
        </a:dk2>
        <a:lt2>
          <a:srgbClr val="BE0009"/>
        </a:lt2>
        <a:accent1>
          <a:srgbClr val="E09500"/>
        </a:accent1>
        <a:accent2>
          <a:srgbClr val="0C1F84"/>
        </a:accent2>
        <a:accent3>
          <a:srgbClr val="FFFFFF"/>
        </a:accent3>
        <a:accent4>
          <a:srgbClr val="2A2A2A"/>
        </a:accent4>
        <a:accent5>
          <a:srgbClr val="EDC8AA"/>
        </a:accent5>
        <a:accent6>
          <a:srgbClr val="0A1B77"/>
        </a:accent6>
        <a:hlink>
          <a:srgbClr val="65C5DC"/>
        </a:hlink>
        <a:folHlink>
          <a:srgbClr val="269E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3_Standarddesign">
  <a:themeElements>
    <a:clrScheme name="2_Standarddesign 2">
      <a:dk1>
        <a:srgbClr val="333333"/>
      </a:dk1>
      <a:lt1>
        <a:srgbClr val="FFFFFF"/>
      </a:lt1>
      <a:dk2>
        <a:srgbClr val="006AD5"/>
      </a:dk2>
      <a:lt2>
        <a:srgbClr val="BE0009"/>
      </a:lt2>
      <a:accent1>
        <a:srgbClr val="E09500"/>
      </a:accent1>
      <a:accent2>
        <a:srgbClr val="0C1F84"/>
      </a:accent2>
      <a:accent3>
        <a:srgbClr val="FFFFFF"/>
      </a:accent3>
      <a:accent4>
        <a:srgbClr val="2A2A2A"/>
      </a:accent4>
      <a:accent5>
        <a:srgbClr val="EDC8AA"/>
      </a:accent5>
      <a:accent6>
        <a:srgbClr val="0A1B77"/>
      </a:accent6>
      <a:hlink>
        <a:srgbClr val="65C5DC"/>
      </a:hlink>
      <a:folHlink>
        <a:srgbClr val="269E00"/>
      </a:folHlink>
    </a:clrScheme>
    <a:fontScheme name="2_Standarddesign">
      <a:majorFont>
        <a:latin typeface="Arial"/>
        <a:ea typeface="HGPｺﾞｼｯｸE"/>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9050" cap="flat" cmpd="sng" algn="ctr">
          <a:solidFill>
            <a:schemeClr val="tx2"/>
          </a:solidFill>
          <a:prstDash val="solid"/>
          <a:round/>
          <a:headEnd type="none" w="med" len="med"/>
          <a:tailEnd type="triangl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40000"/>
          </a:spcBef>
          <a:spcAft>
            <a:spcPct val="0"/>
          </a:spcAft>
          <a:buClr>
            <a:schemeClr val="accent1"/>
          </a:buClr>
          <a:buSzTx/>
          <a:buFont typeface="Wingdings" pitchFamily="2" charset="2"/>
          <a:buNone/>
          <a:tabLst/>
          <a:defRPr kumimoji="1" lang="ja-JP" sz="2400" b="0" i="0" u="none" strike="noStrike" cap="none" normalizeH="0" baseline="0" smtClean="0">
            <a:ln>
              <a:noFill/>
            </a:ln>
            <a:solidFill>
              <a:schemeClr val="tx1"/>
            </a:solidFill>
            <a:effectLst/>
            <a:latin typeface="Arial" charset="0"/>
            <a:ea typeface="HGPｺﾞｼｯｸE" pitchFamily="50" charset="-128"/>
          </a:defRPr>
        </a:defPPr>
      </a:lstStyle>
    </a:spDef>
    <a:lnDef>
      <a:spPr bwMode="auto">
        <a:xfrm>
          <a:off x="0" y="0"/>
          <a:ext cx="1" cy="1"/>
        </a:xfrm>
        <a:custGeom>
          <a:avLst/>
          <a:gdLst/>
          <a:ahLst/>
          <a:cxnLst/>
          <a:rect l="0" t="0" r="0" b="0"/>
          <a:pathLst/>
        </a:custGeom>
        <a:solidFill>
          <a:schemeClr val="bg1"/>
        </a:solidFill>
        <a:ln w="19050" cap="flat" cmpd="sng" algn="ctr">
          <a:solidFill>
            <a:schemeClr val="tx2"/>
          </a:solidFill>
          <a:prstDash val="solid"/>
          <a:round/>
          <a:headEnd type="none" w="med" len="med"/>
          <a:tailEnd type="triangl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40000"/>
          </a:spcBef>
          <a:spcAft>
            <a:spcPct val="0"/>
          </a:spcAft>
          <a:buClr>
            <a:schemeClr val="accent1"/>
          </a:buClr>
          <a:buSzTx/>
          <a:buFont typeface="Wingdings" pitchFamily="2" charset="2"/>
          <a:buNone/>
          <a:tabLst/>
          <a:defRPr kumimoji="1" lang="ja-JP" sz="2400" b="0" i="0" u="none" strike="noStrike" cap="none" normalizeH="0" baseline="0" smtClean="0">
            <a:ln>
              <a:noFill/>
            </a:ln>
            <a:solidFill>
              <a:schemeClr val="tx1"/>
            </a:solidFill>
            <a:effectLst/>
            <a:latin typeface="Arial" charset="0"/>
            <a:ea typeface="HGPｺﾞｼｯｸE" pitchFamily="50" charset="-128"/>
          </a:defRPr>
        </a:defPPr>
      </a:lstStyle>
    </a:lnDef>
    <a:txDef>
      <a:spPr>
        <a:noFill/>
      </a:spPr>
      <a:bodyPr wrap="none" rtlCol="0">
        <a:spAutoFit/>
      </a:bodyPr>
      <a:lstStyle>
        <a:defPPr>
          <a:defRPr sz="3200" dirty="0"/>
        </a:defPPr>
      </a:lstStyle>
    </a:txDef>
  </a:objectDefaults>
  <a:extraClrSchemeLst>
    <a:extraClrScheme>
      <a:clrScheme name="2_Standarddesign 1">
        <a:dk1>
          <a:srgbClr val="333333"/>
        </a:dk1>
        <a:lt1>
          <a:srgbClr val="FFFFFF"/>
        </a:lt1>
        <a:dk2>
          <a:srgbClr val="006AD5"/>
        </a:dk2>
        <a:lt2>
          <a:srgbClr val="BE0009"/>
        </a:lt2>
        <a:accent1>
          <a:srgbClr val="FFA800"/>
        </a:accent1>
        <a:accent2>
          <a:srgbClr val="0C1F84"/>
        </a:accent2>
        <a:accent3>
          <a:srgbClr val="FFFFFF"/>
        </a:accent3>
        <a:accent4>
          <a:srgbClr val="2A2A2A"/>
        </a:accent4>
        <a:accent5>
          <a:srgbClr val="FFD1AA"/>
        </a:accent5>
        <a:accent6>
          <a:srgbClr val="0A1B77"/>
        </a:accent6>
        <a:hlink>
          <a:srgbClr val="65C5DC"/>
        </a:hlink>
        <a:folHlink>
          <a:srgbClr val="269E00"/>
        </a:folHlink>
      </a:clrScheme>
      <a:clrMap bg1="lt1" tx1="dk1" bg2="lt2" tx2="dk2" accent1="accent1" accent2="accent2" accent3="accent3" accent4="accent4" accent5="accent5" accent6="accent6" hlink="hlink" folHlink="folHlink"/>
    </a:extraClrScheme>
    <a:extraClrScheme>
      <a:clrScheme name="2_Standarddesign 1">
        <a:dk1>
          <a:srgbClr val="333333"/>
        </a:dk1>
        <a:lt1>
          <a:srgbClr val="FFFFFF"/>
        </a:lt1>
        <a:dk2>
          <a:srgbClr val="006AD5"/>
        </a:dk2>
        <a:lt2>
          <a:srgbClr val="BE0009"/>
        </a:lt2>
        <a:accent1>
          <a:srgbClr val="FFA800"/>
        </a:accent1>
        <a:accent2>
          <a:srgbClr val="0C1F84"/>
        </a:accent2>
        <a:accent3>
          <a:srgbClr val="FFFFFF"/>
        </a:accent3>
        <a:accent4>
          <a:srgbClr val="2A2A2A"/>
        </a:accent4>
        <a:accent5>
          <a:srgbClr val="FFD1AA"/>
        </a:accent5>
        <a:accent6>
          <a:srgbClr val="0A1B77"/>
        </a:accent6>
        <a:hlink>
          <a:srgbClr val="65C5DC"/>
        </a:hlink>
        <a:folHlink>
          <a:srgbClr val="269E00"/>
        </a:folHlink>
      </a:clrScheme>
      <a:clrMap bg1="lt1" tx1="dk1" bg2="lt2" tx2="dk2" accent1="accent1" accent2="accent2" accent3="accent3" accent4="accent4" accent5="accent5" accent6="accent6" hlink="hlink" folHlink="folHlink"/>
    </a:extraClrScheme>
    <a:extraClrScheme>
      <a:clrScheme name="2_Standarddesign 2">
        <a:dk1>
          <a:srgbClr val="333333"/>
        </a:dk1>
        <a:lt1>
          <a:srgbClr val="FFFFFF"/>
        </a:lt1>
        <a:dk2>
          <a:srgbClr val="006AD5"/>
        </a:dk2>
        <a:lt2>
          <a:srgbClr val="BE0009"/>
        </a:lt2>
        <a:accent1>
          <a:srgbClr val="E09500"/>
        </a:accent1>
        <a:accent2>
          <a:srgbClr val="0C1F84"/>
        </a:accent2>
        <a:accent3>
          <a:srgbClr val="FFFFFF"/>
        </a:accent3>
        <a:accent4>
          <a:srgbClr val="2A2A2A"/>
        </a:accent4>
        <a:accent5>
          <a:srgbClr val="EDC8AA"/>
        </a:accent5>
        <a:accent6>
          <a:srgbClr val="0A1B77"/>
        </a:accent6>
        <a:hlink>
          <a:srgbClr val="65C5DC"/>
        </a:hlink>
        <a:folHlink>
          <a:srgbClr val="269E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4_Standarddesign">
  <a:themeElements>
    <a:clrScheme name="2_Standarddesign 2">
      <a:dk1>
        <a:srgbClr val="333333"/>
      </a:dk1>
      <a:lt1>
        <a:srgbClr val="FFFFFF"/>
      </a:lt1>
      <a:dk2>
        <a:srgbClr val="006AD5"/>
      </a:dk2>
      <a:lt2>
        <a:srgbClr val="BE0009"/>
      </a:lt2>
      <a:accent1>
        <a:srgbClr val="E09500"/>
      </a:accent1>
      <a:accent2>
        <a:srgbClr val="0C1F84"/>
      </a:accent2>
      <a:accent3>
        <a:srgbClr val="FFFFFF"/>
      </a:accent3>
      <a:accent4>
        <a:srgbClr val="2A2A2A"/>
      </a:accent4>
      <a:accent5>
        <a:srgbClr val="EDC8AA"/>
      </a:accent5>
      <a:accent6>
        <a:srgbClr val="0A1B77"/>
      </a:accent6>
      <a:hlink>
        <a:srgbClr val="65C5DC"/>
      </a:hlink>
      <a:folHlink>
        <a:srgbClr val="269E00"/>
      </a:folHlink>
    </a:clrScheme>
    <a:fontScheme name="2_Standarddesign">
      <a:majorFont>
        <a:latin typeface="Arial"/>
        <a:ea typeface="HGPｺﾞｼｯｸE"/>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9050" cap="flat" cmpd="sng" algn="ctr">
          <a:solidFill>
            <a:schemeClr val="tx2"/>
          </a:solidFill>
          <a:prstDash val="solid"/>
          <a:round/>
          <a:headEnd type="none" w="med" len="med"/>
          <a:tailEnd type="triangl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40000"/>
          </a:spcBef>
          <a:spcAft>
            <a:spcPct val="0"/>
          </a:spcAft>
          <a:buClr>
            <a:schemeClr val="accent1"/>
          </a:buClr>
          <a:buSzTx/>
          <a:buFont typeface="Wingdings" pitchFamily="2" charset="2"/>
          <a:buNone/>
          <a:tabLst/>
          <a:defRPr kumimoji="1" lang="ja-JP" sz="2400" b="0" i="0" u="none" strike="noStrike" cap="none" normalizeH="0" baseline="0" smtClean="0">
            <a:ln>
              <a:noFill/>
            </a:ln>
            <a:solidFill>
              <a:schemeClr val="tx1"/>
            </a:solidFill>
            <a:effectLst/>
            <a:latin typeface="Arial" charset="0"/>
            <a:ea typeface="HGPｺﾞｼｯｸE" pitchFamily="50" charset="-128"/>
          </a:defRPr>
        </a:defPPr>
      </a:lstStyle>
    </a:spDef>
    <a:lnDef>
      <a:spPr bwMode="auto">
        <a:xfrm>
          <a:off x="0" y="0"/>
          <a:ext cx="1" cy="1"/>
        </a:xfrm>
        <a:custGeom>
          <a:avLst/>
          <a:gdLst/>
          <a:ahLst/>
          <a:cxnLst/>
          <a:rect l="0" t="0" r="0" b="0"/>
          <a:pathLst/>
        </a:custGeom>
        <a:solidFill>
          <a:schemeClr val="bg1"/>
        </a:solidFill>
        <a:ln w="19050" cap="flat" cmpd="sng" algn="ctr">
          <a:solidFill>
            <a:schemeClr val="tx2"/>
          </a:solidFill>
          <a:prstDash val="solid"/>
          <a:round/>
          <a:headEnd type="none" w="med" len="med"/>
          <a:tailEnd type="triangl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40000"/>
          </a:spcBef>
          <a:spcAft>
            <a:spcPct val="0"/>
          </a:spcAft>
          <a:buClr>
            <a:schemeClr val="accent1"/>
          </a:buClr>
          <a:buSzTx/>
          <a:buFont typeface="Wingdings" pitchFamily="2" charset="2"/>
          <a:buNone/>
          <a:tabLst/>
          <a:defRPr kumimoji="1" lang="ja-JP" sz="2400" b="0" i="0" u="none" strike="noStrike" cap="none" normalizeH="0" baseline="0" smtClean="0">
            <a:ln>
              <a:noFill/>
            </a:ln>
            <a:solidFill>
              <a:schemeClr val="tx1"/>
            </a:solidFill>
            <a:effectLst/>
            <a:latin typeface="Arial" charset="0"/>
            <a:ea typeface="HGPｺﾞｼｯｸE" pitchFamily="50" charset="-128"/>
          </a:defRPr>
        </a:defPPr>
      </a:lstStyle>
    </a:lnDef>
    <a:txDef>
      <a:spPr>
        <a:noFill/>
      </a:spPr>
      <a:bodyPr wrap="none" rtlCol="0">
        <a:spAutoFit/>
      </a:bodyPr>
      <a:lstStyle>
        <a:defPPr>
          <a:defRPr sz="3200" dirty="0"/>
        </a:defPPr>
      </a:lstStyle>
    </a:txDef>
  </a:objectDefaults>
  <a:extraClrSchemeLst>
    <a:extraClrScheme>
      <a:clrScheme name="2_Standarddesign 1">
        <a:dk1>
          <a:srgbClr val="333333"/>
        </a:dk1>
        <a:lt1>
          <a:srgbClr val="FFFFFF"/>
        </a:lt1>
        <a:dk2>
          <a:srgbClr val="006AD5"/>
        </a:dk2>
        <a:lt2>
          <a:srgbClr val="BE0009"/>
        </a:lt2>
        <a:accent1>
          <a:srgbClr val="FFA800"/>
        </a:accent1>
        <a:accent2>
          <a:srgbClr val="0C1F84"/>
        </a:accent2>
        <a:accent3>
          <a:srgbClr val="FFFFFF"/>
        </a:accent3>
        <a:accent4>
          <a:srgbClr val="2A2A2A"/>
        </a:accent4>
        <a:accent5>
          <a:srgbClr val="FFD1AA"/>
        </a:accent5>
        <a:accent6>
          <a:srgbClr val="0A1B77"/>
        </a:accent6>
        <a:hlink>
          <a:srgbClr val="65C5DC"/>
        </a:hlink>
        <a:folHlink>
          <a:srgbClr val="269E00"/>
        </a:folHlink>
      </a:clrScheme>
      <a:clrMap bg1="lt1" tx1="dk1" bg2="lt2" tx2="dk2" accent1="accent1" accent2="accent2" accent3="accent3" accent4="accent4" accent5="accent5" accent6="accent6" hlink="hlink" folHlink="folHlink"/>
    </a:extraClrScheme>
    <a:extraClrScheme>
      <a:clrScheme name="2_Standarddesign 1">
        <a:dk1>
          <a:srgbClr val="333333"/>
        </a:dk1>
        <a:lt1>
          <a:srgbClr val="FFFFFF"/>
        </a:lt1>
        <a:dk2>
          <a:srgbClr val="006AD5"/>
        </a:dk2>
        <a:lt2>
          <a:srgbClr val="BE0009"/>
        </a:lt2>
        <a:accent1>
          <a:srgbClr val="FFA800"/>
        </a:accent1>
        <a:accent2>
          <a:srgbClr val="0C1F84"/>
        </a:accent2>
        <a:accent3>
          <a:srgbClr val="FFFFFF"/>
        </a:accent3>
        <a:accent4>
          <a:srgbClr val="2A2A2A"/>
        </a:accent4>
        <a:accent5>
          <a:srgbClr val="FFD1AA"/>
        </a:accent5>
        <a:accent6>
          <a:srgbClr val="0A1B77"/>
        </a:accent6>
        <a:hlink>
          <a:srgbClr val="65C5DC"/>
        </a:hlink>
        <a:folHlink>
          <a:srgbClr val="269E00"/>
        </a:folHlink>
      </a:clrScheme>
      <a:clrMap bg1="lt1" tx1="dk1" bg2="lt2" tx2="dk2" accent1="accent1" accent2="accent2" accent3="accent3" accent4="accent4" accent5="accent5" accent6="accent6" hlink="hlink" folHlink="folHlink"/>
    </a:extraClrScheme>
    <a:extraClrScheme>
      <a:clrScheme name="2_Standarddesign 2">
        <a:dk1>
          <a:srgbClr val="333333"/>
        </a:dk1>
        <a:lt1>
          <a:srgbClr val="FFFFFF"/>
        </a:lt1>
        <a:dk2>
          <a:srgbClr val="006AD5"/>
        </a:dk2>
        <a:lt2>
          <a:srgbClr val="BE0009"/>
        </a:lt2>
        <a:accent1>
          <a:srgbClr val="E09500"/>
        </a:accent1>
        <a:accent2>
          <a:srgbClr val="0C1F84"/>
        </a:accent2>
        <a:accent3>
          <a:srgbClr val="FFFFFF"/>
        </a:accent3>
        <a:accent4>
          <a:srgbClr val="2A2A2A"/>
        </a:accent4>
        <a:accent5>
          <a:srgbClr val="EDC8AA"/>
        </a:accent5>
        <a:accent6>
          <a:srgbClr val="0A1B77"/>
        </a:accent6>
        <a:hlink>
          <a:srgbClr val="65C5DC"/>
        </a:hlink>
        <a:folHlink>
          <a:srgbClr val="269E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5_Standarddesign">
  <a:themeElements>
    <a:clrScheme name="2_Standarddesign 2">
      <a:dk1>
        <a:srgbClr val="333333"/>
      </a:dk1>
      <a:lt1>
        <a:srgbClr val="FFFFFF"/>
      </a:lt1>
      <a:dk2>
        <a:srgbClr val="006AD5"/>
      </a:dk2>
      <a:lt2>
        <a:srgbClr val="BE0009"/>
      </a:lt2>
      <a:accent1>
        <a:srgbClr val="E09500"/>
      </a:accent1>
      <a:accent2>
        <a:srgbClr val="0C1F84"/>
      </a:accent2>
      <a:accent3>
        <a:srgbClr val="FFFFFF"/>
      </a:accent3>
      <a:accent4>
        <a:srgbClr val="2A2A2A"/>
      </a:accent4>
      <a:accent5>
        <a:srgbClr val="EDC8AA"/>
      </a:accent5>
      <a:accent6>
        <a:srgbClr val="0A1B77"/>
      </a:accent6>
      <a:hlink>
        <a:srgbClr val="65C5DC"/>
      </a:hlink>
      <a:folHlink>
        <a:srgbClr val="269E00"/>
      </a:folHlink>
    </a:clrScheme>
    <a:fontScheme name="2_Standarddesign">
      <a:majorFont>
        <a:latin typeface="Arial"/>
        <a:ea typeface="HGPｺﾞｼｯｸE"/>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9050" cap="flat" cmpd="sng" algn="ctr">
          <a:solidFill>
            <a:schemeClr val="tx2"/>
          </a:solidFill>
          <a:prstDash val="solid"/>
          <a:round/>
          <a:headEnd type="none" w="med" len="med"/>
          <a:tailEnd type="triangl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40000"/>
          </a:spcBef>
          <a:spcAft>
            <a:spcPct val="0"/>
          </a:spcAft>
          <a:buClr>
            <a:schemeClr val="accent1"/>
          </a:buClr>
          <a:buSzTx/>
          <a:buFont typeface="Wingdings" pitchFamily="2" charset="2"/>
          <a:buNone/>
          <a:tabLst/>
          <a:defRPr kumimoji="1" lang="ja-JP" sz="2400" b="0" i="0" u="none" strike="noStrike" cap="none" normalizeH="0" baseline="0" smtClean="0">
            <a:ln>
              <a:noFill/>
            </a:ln>
            <a:solidFill>
              <a:schemeClr val="tx1"/>
            </a:solidFill>
            <a:effectLst/>
            <a:latin typeface="Arial" charset="0"/>
            <a:ea typeface="HGPｺﾞｼｯｸE" pitchFamily="50" charset="-128"/>
          </a:defRPr>
        </a:defPPr>
      </a:lstStyle>
    </a:spDef>
    <a:lnDef>
      <a:spPr bwMode="auto">
        <a:xfrm>
          <a:off x="0" y="0"/>
          <a:ext cx="1" cy="1"/>
        </a:xfrm>
        <a:custGeom>
          <a:avLst/>
          <a:gdLst/>
          <a:ahLst/>
          <a:cxnLst/>
          <a:rect l="0" t="0" r="0" b="0"/>
          <a:pathLst/>
        </a:custGeom>
        <a:solidFill>
          <a:schemeClr val="bg1"/>
        </a:solidFill>
        <a:ln w="19050" cap="flat" cmpd="sng" algn="ctr">
          <a:solidFill>
            <a:schemeClr val="tx2"/>
          </a:solidFill>
          <a:prstDash val="solid"/>
          <a:round/>
          <a:headEnd type="none" w="med" len="med"/>
          <a:tailEnd type="triangl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40000"/>
          </a:spcBef>
          <a:spcAft>
            <a:spcPct val="0"/>
          </a:spcAft>
          <a:buClr>
            <a:schemeClr val="accent1"/>
          </a:buClr>
          <a:buSzTx/>
          <a:buFont typeface="Wingdings" pitchFamily="2" charset="2"/>
          <a:buNone/>
          <a:tabLst/>
          <a:defRPr kumimoji="1" lang="ja-JP" sz="2400" b="0" i="0" u="none" strike="noStrike" cap="none" normalizeH="0" baseline="0" smtClean="0">
            <a:ln>
              <a:noFill/>
            </a:ln>
            <a:solidFill>
              <a:schemeClr val="tx1"/>
            </a:solidFill>
            <a:effectLst/>
            <a:latin typeface="Arial" charset="0"/>
            <a:ea typeface="HGPｺﾞｼｯｸE" pitchFamily="50" charset="-128"/>
          </a:defRPr>
        </a:defPPr>
      </a:lstStyle>
    </a:lnDef>
    <a:txDef>
      <a:spPr>
        <a:noFill/>
      </a:spPr>
      <a:bodyPr wrap="none" rtlCol="0">
        <a:spAutoFit/>
      </a:bodyPr>
      <a:lstStyle>
        <a:defPPr>
          <a:defRPr sz="3200" dirty="0"/>
        </a:defPPr>
      </a:lstStyle>
    </a:txDef>
  </a:objectDefaults>
  <a:extraClrSchemeLst>
    <a:extraClrScheme>
      <a:clrScheme name="2_Standarddesign 1">
        <a:dk1>
          <a:srgbClr val="333333"/>
        </a:dk1>
        <a:lt1>
          <a:srgbClr val="FFFFFF"/>
        </a:lt1>
        <a:dk2>
          <a:srgbClr val="006AD5"/>
        </a:dk2>
        <a:lt2>
          <a:srgbClr val="BE0009"/>
        </a:lt2>
        <a:accent1>
          <a:srgbClr val="FFA800"/>
        </a:accent1>
        <a:accent2>
          <a:srgbClr val="0C1F84"/>
        </a:accent2>
        <a:accent3>
          <a:srgbClr val="FFFFFF"/>
        </a:accent3>
        <a:accent4>
          <a:srgbClr val="2A2A2A"/>
        </a:accent4>
        <a:accent5>
          <a:srgbClr val="FFD1AA"/>
        </a:accent5>
        <a:accent6>
          <a:srgbClr val="0A1B77"/>
        </a:accent6>
        <a:hlink>
          <a:srgbClr val="65C5DC"/>
        </a:hlink>
        <a:folHlink>
          <a:srgbClr val="269E00"/>
        </a:folHlink>
      </a:clrScheme>
      <a:clrMap bg1="lt1" tx1="dk1" bg2="lt2" tx2="dk2" accent1="accent1" accent2="accent2" accent3="accent3" accent4="accent4" accent5="accent5" accent6="accent6" hlink="hlink" folHlink="folHlink"/>
    </a:extraClrScheme>
    <a:extraClrScheme>
      <a:clrScheme name="2_Standarddesign 1">
        <a:dk1>
          <a:srgbClr val="333333"/>
        </a:dk1>
        <a:lt1>
          <a:srgbClr val="FFFFFF"/>
        </a:lt1>
        <a:dk2>
          <a:srgbClr val="006AD5"/>
        </a:dk2>
        <a:lt2>
          <a:srgbClr val="BE0009"/>
        </a:lt2>
        <a:accent1>
          <a:srgbClr val="FFA800"/>
        </a:accent1>
        <a:accent2>
          <a:srgbClr val="0C1F84"/>
        </a:accent2>
        <a:accent3>
          <a:srgbClr val="FFFFFF"/>
        </a:accent3>
        <a:accent4>
          <a:srgbClr val="2A2A2A"/>
        </a:accent4>
        <a:accent5>
          <a:srgbClr val="FFD1AA"/>
        </a:accent5>
        <a:accent6>
          <a:srgbClr val="0A1B77"/>
        </a:accent6>
        <a:hlink>
          <a:srgbClr val="65C5DC"/>
        </a:hlink>
        <a:folHlink>
          <a:srgbClr val="269E00"/>
        </a:folHlink>
      </a:clrScheme>
      <a:clrMap bg1="lt1" tx1="dk1" bg2="lt2" tx2="dk2" accent1="accent1" accent2="accent2" accent3="accent3" accent4="accent4" accent5="accent5" accent6="accent6" hlink="hlink" folHlink="folHlink"/>
    </a:extraClrScheme>
    <a:extraClrScheme>
      <a:clrScheme name="2_Standarddesign 2">
        <a:dk1>
          <a:srgbClr val="333333"/>
        </a:dk1>
        <a:lt1>
          <a:srgbClr val="FFFFFF"/>
        </a:lt1>
        <a:dk2>
          <a:srgbClr val="006AD5"/>
        </a:dk2>
        <a:lt2>
          <a:srgbClr val="BE0009"/>
        </a:lt2>
        <a:accent1>
          <a:srgbClr val="E09500"/>
        </a:accent1>
        <a:accent2>
          <a:srgbClr val="0C1F84"/>
        </a:accent2>
        <a:accent3>
          <a:srgbClr val="FFFFFF"/>
        </a:accent3>
        <a:accent4>
          <a:srgbClr val="2A2A2A"/>
        </a:accent4>
        <a:accent5>
          <a:srgbClr val="EDC8AA"/>
        </a:accent5>
        <a:accent6>
          <a:srgbClr val="0A1B77"/>
        </a:accent6>
        <a:hlink>
          <a:srgbClr val="65C5DC"/>
        </a:hlink>
        <a:folHlink>
          <a:srgbClr val="269E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6_Standarddesign">
  <a:themeElements>
    <a:clrScheme name="2_Standarddesign 2">
      <a:dk1>
        <a:srgbClr val="333333"/>
      </a:dk1>
      <a:lt1>
        <a:srgbClr val="FFFFFF"/>
      </a:lt1>
      <a:dk2>
        <a:srgbClr val="006AD5"/>
      </a:dk2>
      <a:lt2>
        <a:srgbClr val="BE0009"/>
      </a:lt2>
      <a:accent1>
        <a:srgbClr val="E09500"/>
      </a:accent1>
      <a:accent2>
        <a:srgbClr val="0C1F84"/>
      </a:accent2>
      <a:accent3>
        <a:srgbClr val="FFFFFF"/>
      </a:accent3>
      <a:accent4>
        <a:srgbClr val="2A2A2A"/>
      </a:accent4>
      <a:accent5>
        <a:srgbClr val="EDC8AA"/>
      </a:accent5>
      <a:accent6>
        <a:srgbClr val="0A1B77"/>
      </a:accent6>
      <a:hlink>
        <a:srgbClr val="65C5DC"/>
      </a:hlink>
      <a:folHlink>
        <a:srgbClr val="269E00"/>
      </a:folHlink>
    </a:clrScheme>
    <a:fontScheme name="2_Standarddesign">
      <a:majorFont>
        <a:latin typeface="Arial"/>
        <a:ea typeface="HGPｺﾞｼｯｸE"/>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9050" cap="flat" cmpd="sng" algn="ctr">
          <a:solidFill>
            <a:schemeClr val="tx2"/>
          </a:solidFill>
          <a:prstDash val="solid"/>
          <a:round/>
          <a:headEnd type="none" w="med" len="med"/>
          <a:tailEnd type="triangl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40000"/>
          </a:spcBef>
          <a:spcAft>
            <a:spcPct val="0"/>
          </a:spcAft>
          <a:buClr>
            <a:schemeClr val="accent1"/>
          </a:buClr>
          <a:buSzTx/>
          <a:buFont typeface="Wingdings" pitchFamily="2" charset="2"/>
          <a:buNone/>
          <a:tabLst/>
          <a:defRPr kumimoji="1" lang="ja-JP" sz="2400" b="0" i="0" u="none" strike="noStrike" cap="none" normalizeH="0" baseline="0" smtClean="0">
            <a:ln>
              <a:noFill/>
            </a:ln>
            <a:solidFill>
              <a:schemeClr val="tx1"/>
            </a:solidFill>
            <a:effectLst/>
            <a:latin typeface="Arial" charset="0"/>
            <a:ea typeface="HGPｺﾞｼｯｸE" pitchFamily="50" charset="-128"/>
          </a:defRPr>
        </a:defPPr>
      </a:lstStyle>
    </a:spDef>
    <a:lnDef>
      <a:spPr bwMode="auto">
        <a:xfrm>
          <a:off x="0" y="0"/>
          <a:ext cx="1" cy="1"/>
        </a:xfrm>
        <a:custGeom>
          <a:avLst/>
          <a:gdLst/>
          <a:ahLst/>
          <a:cxnLst/>
          <a:rect l="0" t="0" r="0" b="0"/>
          <a:pathLst/>
        </a:custGeom>
        <a:solidFill>
          <a:schemeClr val="bg1"/>
        </a:solidFill>
        <a:ln w="19050" cap="flat" cmpd="sng" algn="ctr">
          <a:solidFill>
            <a:schemeClr val="tx2"/>
          </a:solidFill>
          <a:prstDash val="solid"/>
          <a:round/>
          <a:headEnd type="none" w="med" len="med"/>
          <a:tailEnd type="triangl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40000"/>
          </a:spcBef>
          <a:spcAft>
            <a:spcPct val="0"/>
          </a:spcAft>
          <a:buClr>
            <a:schemeClr val="accent1"/>
          </a:buClr>
          <a:buSzTx/>
          <a:buFont typeface="Wingdings" pitchFamily="2" charset="2"/>
          <a:buNone/>
          <a:tabLst/>
          <a:defRPr kumimoji="1" lang="ja-JP" sz="2400" b="0" i="0" u="none" strike="noStrike" cap="none" normalizeH="0" baseline="0" smtClean="0">
            <a:ln>
              <a:noFill/>
            </a:ln>
            <a:solidFill>
              <a:schemeClr val="tx1"/>
            </a:solidFill>
            <a:effectLst/>
            <a:latin typeface="Arial" charset="0"/>
            <a:ea typeface="HGPｺﾞｼｯｸE" pitchFamily="50" charset="-128"/>
          </a:defRPr>
        </a:defPPr>
      </a:lstStyle>
    </a:lnDef>
    <a:txDef>
      <a:spPr>
        <a:noFill/>
      </a:spPr>
      <a:bodyPr wrap="none" rtlCol="0">
        <a:spAutoFit/>
      </a:bodyPr>
      <a:lstStyle>
        <a:defPPr>
          <a:defRPr sz="3200" dirty="0"/>
        </a:defPPr>
      </a:lstStyle>
    </a:txDef>
  </a:objectDefaults>
  <a:extraClrSchemeLst>
    <a:extraClrScheme>
      <a:clrScheme name="2_Standarddesign 1">
        <a:dk1>
          <a:srgbClr val="333333"/>
        </a:dk1>
        <a:lt1>
          <a:srgbClr val="FFFFFF"/>
        </a:lt1>
        <a:dk2>
          <a:srgbClr val="006AD5"/>
        </a:dk2>
        <a:lt2>
          <a:srgbClr val="BE0009"/>
        </a:lt2>
        <a:accent1>
          <a:srgbClr val="FFA800"/>
        </a:accent1>
        <a:accent2>
          <a:srgbClr val="0C1F84"/>
        </a:accent2>
        <a:accent3>
          <a:srgbClr val="FFFFFF"/>
        </a:accent3>
        <a:accent4>
          <a:srgbClr val="2A2A2A"/>
        </a:accent4>
        <a:accent5>
          <a:srgbClr val="FFD1AA"/>
        </a:accent5>
        <a:accent6>
          <a:srgbClr val="0A1B77"/>
        </a:accent6>
        <a:hlink>
          <a:srgbClr val="65C5DC"/>
        </a:hlink>
        <a:folHlink>
          <a:srgbClr val="269E00"/>
        </a:folHlink>
      </a:clrScheme>
      <a:clrMap bg1="lt1" tx1="dk1" bg2="lt2" tx2="dk2" accent1="accent1" accent2="accent2" accent3="accent3" accent4="accent4" accent5="accent5" accent6="accent6" hlink="hlink" folHlink="folHlink"/>
    </a:extraClrScheme>
    <a:extraClrScheme>
      <a:clrScheme name="2_Standarddesign 1">
        <a:dk1>
          <a:srgbClr val="333333"/>
        </a:dk1>
        <a:lt1>
          <a:srgbClr val="FFFFFF"/>
        </a:lt1>
        <a:dk2>
          <a:srgbClr val="006AD5"/>
        </a:dk2>
        <a:lt2>
          <a:srgbClr val="BE0009"/>
        </a:lt2>
        <a:accent1>
          <a:srgbClr val="FFA800"/>
        </a:accent1>
        <a:accent2>
          <a:srgbClr val="0C1F84"/>
        </a:accent2>
        <a:accent3>
          <a:srgbClr val="FFFFFF"/>
        </a:accent3>
        <a:accent4>
          <a:srgbClr val="2A2A2A"/>
        </a:accent4>
        <a:accent5>
          <a:srgbClr val="FFD1AA"/>
        </a:accent5>
        <a:accent6>
          <a:srgbClr val="0A1B77"/>
        </a:accent6>
        <a:hlink>
          <a:srgbClr val="65C5DC"/>
        </a:hlink>
        <a:folHlink>
          <a:srgbClr val="269E00"/>
        </a:folHlink>
      </a:clrScheme>
      <a:clrMap bg1="lt1" tx1="dk1" bg2="lt2" tx2="dk2" accent1="accent1" accent2="accent2" accent3="accent3" accent4="accent4" accent5="accent5" accent6="accent6" hlink="hlink" folHlink="folHlink"/>
    </a:extraClrScheme>
    <a:extraClrScheme>
      <a:clrScheme name="2_Standarddesign 2">
        <a:dk1>
          <a:srgbClr val="333333"/>
        </a:dk1>
        <a:lt1>
          <a:srgbClr val="FFFFFF"/>
        </a:lt1>
        <a:dk2>
          <a:srgbClr val="006AD5"/>
        </a:dk2>
        <a:lt2>
          <a:srgbClr val="BE0009"/>
        </a:lt2>
        <a:accent1>
          <a:srgbClr val="E09500"/>
        </a:accent1>
        <a:accent2>
          <a:srgbClr val="0C1F84"/>
        </a:accent2>
        <a:accent3>
          <a:srgbClr val="FFFFFF"/>
        </a:accent3>
        <a:accent4>
          <a:srgbClr val="2A2A2A"/>
        </a:accent4>
        <a:accent5>
          <a:srgbClr val="EDC8AA"/>
        </a:accent5>
        <a:accent6>
          <a:srgbClr val="0A1B77"/>
        </a:accent6>
        <a:hlink>
          <a:srgbClr val="65C5DC"/>
        </a:hlink>
        <a:folHlink>
          <a:srgbClr val="269E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Standarddesign">
  <a:themeElements>
    <a:clrScheme name="2_Standarddesign 2">
      <a:dk1>
        <a:srgbClr val="333333"/>
      </a:dk1>
      <a:lt1>
        <a:srgbClr val="FFFFFF"/>
      </a:lt1>
      <a:dk2>
        <a:srgbClr val="006AD5"/>
      </a:dk2>
      <a:lt2>
        <a:srgbClr val="BE0009"/>
      </a:lt2>
      <a:accent1>
        <a:srgbClr val="E09500"/>
      </a:accent1>
      <a:accent2>
        <a:srgbClr val="0C1F84"/>
      </a:accent2>
      <a:accent3>
        <a:srgbClr val="FFFFFF"/>
      </a:accent3>
      <a:accent4>
        <a:srgbClr val="2A2A2A"/>
      </a:accent4>
      <a:accent5>
        <a:srgbClr val="EDC8AA"/>
      </a:accent5>
      <a:accent6>
        <a:srgbClr val="0A1B77"/>
      </a:accent6>
      <a:hlink>
        <a:srgbClr val="65C5DC"/>
      </a:hlink>
      <a:folHlink>
        <a:srgbClr val="269E00"/>
      </a:folHlink>
    </a:clrScheme>
    <a:fontScheme name="2_Standarddesign">
      <a:majorFont>
        <a:latin typeface="Arial"/>
        <a:ea typeface="HGPｺﾞｼｯｸE"/>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9050" cap="flat" cmpd="sng" algn="ctr">
          <a:solidFill>
            <a:schemeClr val="tx2"/>
          </a:solidFill>
          <a:prstDash val="solid"/>
          <a:round/>
          <a:headEnd type="none" w="med" len="med"/>
          <a:tailEnd type="triangl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40000"/>
          </a:spcBef>
          <a:spcAft>
            <a:spcPct val="0"/>
          </a:spcAft>
          <a:buClr>
            <a:schemeClr val="accent1"/>
          </a:buClr>
          <a:buSzTx/>
          <a:buFont typeface="Wingdings" pitchFamily="2" charset="2"/>
          <a:buNone/>
          <a:tabLst/>
          <a:defRPr kumimoji="1" lang="ja-JP" sz="2400" b="0" i="0" u="none" strike="noStrike" cap="none" normalizeH="0" baseline="0" smtClean="0">
            <a:ln>
              <a:noFill/>
            </a:ln>
            <a:solidFill>
              <a:schemeClr val="tx1"/>
            </a:solidFill>
            <a:effectLst/>
            <a:latin typeface="Arial" charset="0"/>
            <a:ea typeface="HGPｺﾞｼｯｸE" pitchFamily="50" charset="-128"/>
          </a:defRPr>
        </a:defPPr>
      </a:lstStyle>
    </a:spDef>
    <a:lnDef>
      <a:spPr bwMode="auto">
        <a:xfrm>
          <a:off x="0" y="0"/>
          <a:ext cx="1" cy="1"/>
        </a:xfrm>
        <a:custGeom>
          <a:avLst/>
          <a:gdLst/>
          <a:ahLst/>
          <a:cxnLst/>
          <a:rect l="0" t="0" r="0" b="0"/>
          <a:pathLst/>
        </a:custGeom>
        <a:solidFill>
          <a:schemeClr val="bg1"/>
        </a:solidFill>
        <a:ln w="19050" cap="flat" cmpd="sng" algn="ctr">
          <a:solidFill>
            <a:schemeClr val="tx2"/>
          </a:solidFill>
          <a:prstDash val="solid"/>
          <a:round/>
          <a:headEnd type="none" w="med" len="med"/>
          <a:tailEnd type="triangl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40000"/>
          </a:spcBef>
          <a:spcAft>
            <a:spcPct val="0"/>
          </a:spcAft>
          <a:buClr>
            <a:schemeClr val="accent1"/>
          </a:buClr>
          <a:buSzTx/>
          <a:buFont typeface="Wingdings" pitchFamily="2" charset="2"/>
          <a:buNone/>
          <a:tabLst/>
          <a:defRPr kumimoji="1" lang="ja-JP" sz="2400" b="0" i="0" u="none" strike="noStrike" cap="none" normalizeH="0" baseline="0" smtClean="0">
            <a:ln>
              <a:noFill/>
            </a:ln>
            <a:solidFill>
              <a:schemeClr val="tx1"/>
            </a:solidFill>
            <a:effectLst/>
            <a:latin typeface="Arial" charset="0"/>
            <a:ea typeface="HGPｺﾞｼｯｸE" pitchFamily="50" charset="-128"/>
          </a:defRPr>
        </a:defPPr>
      </a:lstStyle>
    </a:lnDef>
    <a:txDef>
      <a:spPr>
        <a:noFill/>
      </a:spPr>
      <a:bodyPr wrap="none" rtlCol="0">
        <a:spAutoFit/>
      </a:bodyPr>
      <a:lstStyle>
        <a:defPPr>
          <a:defRPr sz="3200" dirty="0"/>
        </a:defPPr>
      </a:lstStyle>
    </a:txDef>
  </a:objectDefaults>
  <a:extraClrSchemeLst>
    <a:extraClrScheme>
      <a:clrScheme name="2_Standarddesign 1">
        <a:dk1>
          <a:srgbClr val="333333"/>
        </a:dk1>
        <a:lt1>
          <a:srgbClr val="FFFFFF"/>
        </a:lt1>
        <a:dk2>
          <a:srgbClr val="006AD5"/>
        </a:dk2>
        <a:lt2>
          <a:srgbClr val="BE0009"/>
        </a:lt2>
        <a:accent1>
          <a:srgbClr val="FFA800"/>
        </a:accent1>
        <a:accent2>
          <a:srgbClr val="0C1F84"/>
        </a:accent2>
        <a:accent3>
          <a:srgbClr val="FFFFFF"/>
        </a:accent3>
        <a:accent4>
          <a:srgbClr val="2A2A2A"/>
        </a:accent4>
        <a:accent5>
          <a:srgbClr val="FFD1AA"/>
        </a:accent5>
        <a:accent6>
          <a:srgbClr val="0A1B77"/>
        </a:accent6>
        <a:hlink>
          <a:srgbClr val="65C5DC"/>
        </a:hlink>
        <a:folHlink>
          <a:srgbClr val="269E00"/>
        </a:folHlink>
      </a:clrScheme>
      <a:clrMap bg1="lt1" tx1="dk1" bg2="lt2" tx2="dk2" accent1="accent1" accent2="accent2" accent3="accent3" accent4="accent4" accent5="accent5" accent6="accent6" hlink="hlink" folHlink="folHlink"/>
    </a:extraClrScheme>
    <a:extraClrScheme>
      <a:clrScheme name="2_Standarddesign 1">
        <a:dk1>
          <a:srgbClr val="333333"/>
        </a:dk1>
        <a:lt1>
          <a:srgbClr val="FFFFFF"/>
        </a:lt1>
        <a:dk2>
          <a:srgbClr val="006AD5"/>
        </a:dk2>
        <a:lt2>
          <a:srgbClr val="BE0009"/>
        </a:lt2>
        <a:accent1>
          <a:srgbClr val="FFA800"/>
        </a:accent1>
        <a:accent2>
          <a:srgbClr val="0C1F84"/>
        </a:accent2>
        <a:accent3>
          <a:srgbClr val="FFFFFF"/>
        </a:accent3>
        <a:accent4>
          <a:srgbClr val="2A2A2A"/>
        </a:accent4>
        <a:accent5>
          <a:srgbClr val="FFD1AA"/>
        </a:accent5>
        <a:accent6>
          <a:srgbClr val="0A1B77"/>
        </a:accent6>
        <a:hlink>
          <a:srgbClr val="65C5DC"/>
        </a:hlink>
        <a:folHlink>
          <a:srgbClr val="269E00"/>
        </a:folHlink>
      </a:clrScheme>
      <a:clrMap bg1="lt1" tx1="dk1" bg2="lt2" tx2="dk2" accent1="accent1" accent2="accent2" accent3="accent3" accent4="accent4" accent5="accent5" accent6="accent6" hlink="hlink" folHlink="folHlink"/>
    </a:extraClrScheme>
    <a:extraClrScheme>
      <a:clrScheme name="2_Standarddesign 2">
        <a:dk1>
          <a:srgbClr val="333333"/>
        </a:dk1>
        <a:lt1>
          <a:srgbClr val="FFFFFF"/>
        </a:lt1>
        <a:dk2>
          <a:srgbClr val="006AD5"/>
        </a:dk2>
        <a:lt2>
          <a:srgbClr val="BE0009"/>
        </a:lt2>
        <a:accent1>
          <a:srgbClr val="E09500"/>
        </a:accent1>
        <a:accent2>
          <a:srgbClr val="0C1F84"/>
        </a:accent2>
        <a:accent3>
          <a:srgbClr val="FFFFFF"/>
        </a:accent3>
        <a:accent4>
          <a:srgbClr val="2A2A2A"/>
        </a:accent4>
        <a:accent5>
          <a:srgbClr val="EDC8AA"/>
        </a:accent5>
        <a:accent6>
          <a:srgbClr val="0A1B77"/>
        </a:accent6>
        <a:hlink>
          <a:srgbClr val="65C5DC"/>
        </a:hlink>
        <a:folHlink>
          <a:srgbClr val="269E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blank</Template>
  <TotalTime>6588</TotalTime>
  <Words>120</Words>
  <Application>Microsoft Office PowerPoint</Application>
  <PresentationFormat>画面に合わせる (4:3)</PresentationFormat>
  <Paragraphs>56</Paragraphs>
  <Slides>5</Slides>
  <Notes>5</Notes>
  <HiddenSlides>0</HiddenSlides>
  <MMClips>0</MMClips>
  <ScaleCrop>false</ScaleCrop>
  <HeadingPairs>
    <vt:vector size="6" baseType="variant">
      <vt:variant>
        <vt:lpstr>使用されているフォント</vt:lpstr>
      </vt:variant>
      <vt:variant>
        <vt:i4>15</vt:i4>
      </vt:variant>
      <vt:variant>
        <vt:lpstr>テーマ</vt:lpstr>
      </vt:variant>
      <vt:variant>
        <vt:i4>8</vt:i4>
      </vt:variant>
      <vt:variant>
        <vt:lpstr>スライド タイトル</vt:lpstr>
      </vt:variant>
      <vt:variant>
        <vt:i4>5</vt:i4>
      </vt:variant>
    </vt:vector>
  </HeadingPairs>
  <TitlesOfParts>
    <vt:vector size="28" baseType="lpstr">
      <vt:lpstr>HGPｺﾞｼｯｸE</vt:lpstr>
      <vt:lpstr>HGP創英角ｺﾞｼｯｸUB</vt:lpstr>
      <vt:lpstr>HGP創英角ﾎﾟｯﾌﾟ体</vt:lpstr>
      <vt:lpstr>HGP明朝E</vt:lpstr>
      <vt:lpstr>HG丸ｺﾞｼｯｸM-PRO</vt:lpstr>
      <vt:lpstr>Meiryo UI</vt:lpstr>
      <vt:lpstr>ＭＳ Ｐゴシック</vt:lpstr>
      <vt:lpstr>メイリオ</vt:lpstr>
      <vt:lpstr>Arial</vt:lpstr>
      <vt:lpstr>Calibri</vt:lpstr>
      <vt:lpstr>Constantia</vt:lpstr>
      <vt:lpstr>Tahoma</vt:lpstr>
      <vt:lpstr>Times New Roman</vt:lpstr>
      <vt:lpstr>Wingdings</vt:lpstr>
      <vt:lpstr>Wingdings 2</vt:lpstr>
      <vt:lpstr>11_Standarddesign</vt:lpstr>
      <vt:lpstr>12_Standarddesign</vt:lpstr>
      <vt:lpstr>13_Standarddesign</vt:lpstr>
      <vt:lpstr>14_Standarddesign</vt:lpstr>
      <vt:lpstr>15_Standarddesign</vt:lpstr>
      <vt:lpstr>16_Standarddesign</vt:lpstr>
      <vt:lpstr>2_Standarddesign</vt:lpstr>
      <vt:lpstr>リゾート</vt:lpstr>
      <vt:lpstr>PowerPoint プレゼンテーション</vt:lpstr>
      <vt:lpstr>財政の現状（令和２年度一般会計当初予算）</vt:lpstr>
      <vt:lpstr>財政の現状（令和２年度一般会計第２次補正後予算）</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国税庁</dc:creator>
  <cp:lastModifiedBy>国税庁</cp:lastModifiedBy>
  <cp:revision>498</cp:revision>
  <cp:lastPrinted>2021-02-18T08:45:27Z</cp:lastPrinted>
  <dcterms:created xsi:type="dcterms:W3CDTF">2018-06-15T02:24:24Z</dcterms:created>
  <dcterms:modified xsi:type="dcterms:W3CDTF">2021-03-12T02:56:14Z</dcterms:modified>
</cp:coreProperties>
</file>